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</p:sldMasterIdLst>
  <p:notesMasterIdLst>
    <p:notesMasterId r:id="rId27"/>
  </p:notesMasterIdLst>
  <p:handoutMasterIdLst>
    <p:handoutMasterId r:id="rId28"/>
  </p:handoutMasterIdLst>
  <p:sldIdLst>
    <p:sldId id="548" r:id="rId5"/>
    <p:sldId id="547" r:id="rId6"/>
    <p:sldId id="340" r:id="rId7"/>
    <p:sldId id="554" r:id="rId8"/>
    <p:sldId id="578" r:id="rId9"/>
    <p:sldId id="555" r:id="rId10"/>
    <p:sldId id="577" r:id="rId11"/>
    <p:sldId id="263" r:id="rId12"/>
    <p:sldId id="582" r:id="rId13"/>
    <p:sldId id="584" r:id="rId14"/>
    <p:sldId id="579" r:id="rId15"/>
    <p:sldId id="585" r:id="rId16"/>
    <p:sldId id="574" r:id="rId17"/>
    <p:sldId id="580" r:id="rId18"/>
    <p:sldId id="586" r:id="rId19"/>
    <p:sldId id="587" r:id="rId20"/>
    <p:sldId id="589" r:id="rId21"/>
    <p:sldId id="590" r:id="rId22"/>
    <p:sldId id="591" r:id="rId23"/>
    <p:sldId id="581" r:id="rId24"/>
    <p:sldId id="588" r:id="rId25"/>
    <p:sldId id="333" r:id="rId26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69">
          <p15:clr>
            <a:srgbClr val="A4A3A4"/>
          </p15:clr>
        </p15:guide>
        <p15:guide id="12" orient="horz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C1"/>
    <a:srgbClr val="21215A"/>
    <a:srgbClr val="0C6382"/>
    <a:srgbClr val="95518B"/>
    <a:srgbClr val="8E8ED5"/>
    <a:srgbClr val="D0DAD7"/>
    <a:srgbClr val="EDEDF9"/>
    <a:srgbClr val="363696"/>
    <a:srgbClr val="000091"/>
    <a:srgbClr val="505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378EE-386A-4730-AD4F-F244832BA236}" v="180" dt="2023-10-30T09:15:08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52" y="5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169"/>
        <p:guide orient="horz" pos="8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LETIER, Nicolas (FRBSC)" userId="c3b7d00d-c342-4899-88d5-4068d131846b" providerId="ADAL" clId="{2B1DE037-4820-4E4C-B519-E127F91D7389}"/>
    <pc:docChg chg="custSel addSld modSld">
      <pc:chgData name="PELLETIER, Nicolas (FRBSC)" userId="c3b7d00d-c342-4899-88d5-4068d131846b" providerId="ADAL" clId="{2B1DE037-4820-4E4C-B519-E127F91D7389}" dt="2023-10-18T09:07:20.412" v="122"/>
      <pc:docMkLst>
        <pc:docMk/>
      </pc:docMkLst>
      <pc:sldChg chg="addSp delSp modSp add mod">
        <pc:chgData name="PELLETIER, Nicolas (FRBSC)" userId="c3b7d00d-c342-4899-88d5-4068d131846b" providerId="ADAL" clId="{2B1DE037-4820-4E4C-B519-E127F91D7389}" dt="2023-10-18T09:06:51.238" v="114" actId="1038"/>
        <pc:sldMkLst>
          <pc:docMk/>
          <pc:sldMk cId="0" sldId="263"/>
        </pc:sldMkLst>
        <pc:spChg chg="add mod">
          <ac:chgData name="PELLETIER, Nicolas (FRBSC)" userId="c3b7d00d-c342-4899-88d5-4068d131846b" providerId="ADAL" clId="{2B1DE037-4820-4E4C-B519-E127F91D7389}" dt="2023-10-18T09:06:47.626" v="112" actId="6549"/>
          <ac:spMkLst>
            <pc:docMk/>
            <pc:sldMk cId="0" sldId="263"/>
            <ac:spMk id="7" creationId="{EDD61470-FEBE-09DC-AF12-2859CCA97647}"/>
          </ac:spMkLst>
        </pc:spChg>
        <pc:spChg chg="del">
          <ac:chgData name="PELLETIER, Nicolas (FRBSC)" userId="c3b7d00d-c342-4899-88d5-4068d131846b" providerId="ADAL" clId="{2B1DE037-4820-4E4C-B519-E127F91D7389}" dt="2023-10-18T09:06:32.858" v="84" actId="478"/>
          <ac:spMkLst>
            <pc:docMk/>
            <pc:sldMk cId="0" sldId="263"/>
            <ac:spMk id="14" creationId="{00000000-0000-0000-0000-000000000000}"/>
          </ac:spMkLst>
        </pc:spChg>
        <pc:grpChg chg="mod">
          <ac:chgData name="PELLETIER, Nicolas (FRBSC)" userId="c3b7d00d-c342-4899-88d5-4068d131846b" providerId="ADAL" clId="{2B1DE037-4820-4E4C-B519-E127F91D7389}" dt="2023-10-18T09:06:51.238" v="114" actId="1038"/>
          <ac:grpSpMkLst>
            <pc:docMk/>
            <pc:sldMk cId="0" sldId="263"/>
            <ac:grpSpMk id="6" creationId="{0E44FF68-9FE6-9DA5-0224-60F1E70CB487}"/>
          </ac:grpSpMkLst>
        </pc:grpChg>
      </pc:sldChg>
      <pc:sldChg chg="modSp mod">
        <pc:chgData name="PELLETIER, Nicolas (FRBSC)" userId="c3b7d00d-c342-4899-88d5-4068d131846b" providerId="ADAL" clId="{2B1DE037-4820-4E4C-B519-E127F91D7389}" dt="2023-10-09T07:22:20.804" v="8" actId="1076"/>
        <pc:sldMkLst>
          <pc:docMk/>
          <pc:sldMk cId="3219234603" sldId="554"/>
        </pc:sldMkLst>
        <pc:spChg chg="mod">
          <ac:chgData name="PELLETIER, Nicolas (FRBSC)" userId="c3b7d00d-c342-4899-88d5-4068d131846b" providerId="ADAL" clId="{2B1DE037-4820-4E4C-B519-E127F91D7389}" dt="2023-10-09T07:21:56.480" v="0" actId="14100"/>
          <ac:spMkLst>
            <pc:docMk/>
            <pc:sldMk cId="3219234603" sldId="554"/>
            <ac:spMk id="15" creationId="{FC77252E-D109-CB71-CE8D-9382718F909F}"/>
          </ac:spMkLst>
        </pc:spChg>
        <pc:spChg chg="mod">
          <ac:chgData name="PELLETIER, Nicolas (FRBSC)" userId="c3b7d00d-c342-4899-88d5-4068d131846b" providerId="ADAL" clId="{2B1DE037-4820-4E4C-B519-E127F91D7389}" dt="2023-10-09T07:22:00.927" v="2" actId="20577"/>
          <ac:spMkLst>
            <pc:docMk/>
            <pc:sldMk cId="3219234603" sldId="554"/>
            <ac:spMk id="19" creationId="{13418487-E9A3-7C95-E927-AF85B9FF23D2}"/>
          </ac:spMkLst>
        </pc:spChg>
        <pc:spChg chg="mod">
          <ac:chgData name="PELLETIER, Nicolas (FRBSC)" userId="c3b7d00d-c342-4899-88d5-4068d131846b" providerId="ADAL" clId="{2B1DE037-4820-4E4C-B519-E127F91D7389}" dt="2023-10-09T07:22:05.459" v="5" actId="20577"/>
          <ac:spMkLst>
            <pc:docMk/>
            <pc:sldMk cId="3219234603" sldId="554"/>
            <ac:spMk id="22" creationId="{D22182A3-C84C-BC7B-838E-20DA4AE247B6}"/>
          </ac:spMkLst>
        </pc:spChg>
        <pc:spChg chg="mod">
          <ac:chgData name="PELLETIER, Nicolas (FRBSC)" userId="c3b7d00d-c342-4899-88d5-4068d131846b" providerId="ADAL" clId="{2B1DE037-4820-4E4C-B519-E127F91D7389}" dt="2023-10-09T07:22:09.244" v="6" actId="27107"/>
          <ac:spMkLst>
            <pc:docMk/>
            <pc:sldMk cId="3219234603" sldId="554"/>
            <ac:spMk id="23" creationId="{E4B98F70-FFD6-BBD9-684D-0AEE26E8C83D}"/>
          </ac:spMkLst>
        </pc:spChg>
        <pc:spChg chg="mod">
          <ac:chgData name="PELLETIER, Nicolas (FRBSC)" userId="c3b7d00d-c342-4899-88d5-4068d131846b" providerId="ADAL" clId="{2B1DE037-4820-4E4C-B519-E127F91D7389}" dt="2023-10-09T07:22:14.893" v="7" actId="1035"/>
          <ac:spMkLst>
            <pc:docMk/>
            <pc:sldMk cId="3219234603" sldId="554"/>
            <ac:spMk id="25" creationId="{15882635-39C4-C466-6CA2-A5B98A97180B}"/>
          </ac:spMkLst>
        </pc:spChg>
        <pc:cxnChg chg="mod">
          <ac:chgData name="PELLETIER, Nicolas (FRBSC)" userId="c3b7d00d-c342-4899-88d5-4068d131846b" providerId="ADAL" clId="{2B1DE037-4820-4E4C-B519-E127F91D7389}" dt="2023-10-09T07:22:20.804" v="8" actId="1076"/>
          <ac:cxnSpMkLst>
            <pc:docMk/>
            <pc:sldMk cId="3219234603" sldId="554"/>
            <ac:cxnSpMk id="45" creationId="{A480358D-D16A-DDCD-8739-5697FB9EF438}"/>
          </ac:cxnSpMkLst>
        </pc:cxnChg>
      </pc:sldChg>
      <pc:sldChg chg="modSp mod">
        <pc:chgData name="PELLETIER, Nicolas (FRBSC)" userId="c3b7d00d-c342-4899-88d5-4068d131846b" providerId="ADAL" clId="{2B1DE037-4820-4E4C-B519-E127F91D7389}" dt="2023-10-09T07:23:11" v="73" actId="20577"/>
        <pc:sldMkLst>
          <pc:docMk/>
          <pc:sldMk cId="3462673831" sldId="555"/>
        </pc:sldMkLst>
        <pc:spChg chg="mod">
          <ac:chgData name="PELLETIER, Nicolas (FRBSC)" userId="c3b7d00d-c342-4899-88d5-4068d131846b" providerId="ADAL" clId="{2B1DE037-4820-4E4C-B519-E127F91D7389}" dt="2023-10-09T07:22:40.412" v="13" actId="1035"/>
          <ac:spMkLst>
            <pc:docMk/>
            <pc:sldMk cId="3462673831" sldId="555"/>
            <ac:spMk id="17" creationId="{B4519067-8426-6BB0-1613-A5311B412CC1}"/>
          </ac:spMkLst>
        </pc:spChg>
        <pc:spChg chg="mod">
          <ac:chgData name="PELLETIER, Nicolas (FRBSC)" userId="c3b7d00d-c342-4899-88d5-4068d131846b" providerId="ADAL" clId="{2B1DE037-4820-4E4C-B519-E127F91D7389}" dt="2023-10-09T07:22:44.166" v="15" actId="1036"/>
          <ac:spMkLst>
            <pc:docMk/>
            <pc:sldMk cId="3462673831" sldId="555"/>
            <ac:spMk id="18" creationId="{4031E92E-9133-2663-BC44-0740C8337615}"/>
          </ac:spMkLst>
        </pc:spChg>
        <pc:spChg chg="mod">
          <ac:chgData name="PELLETIER, Nicolas (FRBSC)" userId="c3b7d00d-c342-4899-88d5-4068d131846b" providerId="ADAL" clId="{2B1DE037-4820-4E4C-B519-E127F91D7389}" dt="2023-10-09T07:23:11" v="73" actId="20577"/>
          <ac:spMkLst>
            <pc:docMk/>
            <pc:sldMk cId="3462673831" sldId="555"/>
            <ac:spMk id="19" creationId="{42255E2E-7382-F54D-BB44-91262CE7E8AC}"/>
          </ac:spMkLst>
        </pc:spChg>
      </pc:sldChg>
      <pc:sldChg chg="addSp modSp">
        <pc:chgData name="PELLETIER, Nicolas (FRBSC)" userId="c3b7d00d-c342-4899-88d5-4068d131846b" providerId="ADAL" clId="{2B1DE037-4820-4E4C-B519-E127F91D7389}" dt="2023-10-18T09:07:12.700" v="118"/>
        <pc:sldMkLst>
          <pc:docMk/>
          <pc:sldMk cId="4049942907" sldId="574"/>
        </pc:sldMkLst>
        <pc:picChg chg="add mod">
          <ac:chgData name="PELLETIER, Nicolas (FRBSC)" userId="c3b7d00d-c342-4899-88d5-4068d131846b" providerId="ADAL" clId="{2B1DE037-4820-4E4C-B519-E127F91D7389}" dt="2023-10-18T09:07:12.700" v="118"/>
          <ac:picMkLst>
            <pc:docMk/>
            <pc:sldMk cId="4049942907" sldId="574"/>
            <ac:picMk id="5" creationId="{7F288C90-5C0D-C89E-E900-B8B4175AC40D}"/>
          </ac:picMkLst>
        </pc:picChg>
      </pc:sldChg>
      <pc:sldChg chg="addSp modSp">
        <pc:chgData name="PELLETIER, Nicolas (FRBSC)" userId="c3b7d00d-c342-4899-88d5-4068d131846b" providerId="ADAL" clId="{2B1DE037-4820-4E4C-B519-E127F91D7389}" dt="2023-10-18T09:07:03.910" v="115"/>
        <pc:sldMkLst>
          <pc:docMk/>
          <pc:sldMk cId="584526208" sldId="582"/>
        </pc:sldMkLst>
        <pc:picChg chg="add mod">
          <ac:chgData name="PELLETIER, Nicolas (FRBSC)" userId="c3b7d00d-c342-4899-88d5-4068d131846b" providerId="ADAL" clId="{2B1DE037-4820-4E4C-B519-E127F91D7389}" dt="2023-10-18T09:07:03.910" v="115"/>
          <ac:picMkLst>
            <pc:docMk/>
            <pc:sldMk cId="584526208" sldId="582"/>
            <ac:picMk id="3" creationId="{0E198EBD-A54E-FBCD-FA1E-2CC1160D2D2D}"/>
          </ac:picMkLst>
        </pc:picChg>
      </pc:sldChg>
      <pc:sldChg chg="addSp modSp">
        <pc:chgData name="PELLETIER, Nicolas (FRBSC)" userId="c3b7d00d-c342-4899-88d5-4068d131846b" providerId="ADAL" clId="{2B1DE037-4820-4E4C-B519-E127F91D7389}" dt="2023-10-18T09:07:05.896" v="116"/>
        <pc:sldMkLst>
          <pc:docMk/>
          <pc:sldMk cId="2447598253" sldId="583"/>
        </pc:sldMkLst>
        <pc:picChg chg="add mod">
          <ac:chgData name="PELLETIER, Nicolas (FRBSC)" userId="c3b7d00d-c342-4899-88d5-4068d131846b" providerId="ADAL" clId="{2B1DE037-4820-4E4C-B519-E127F91D7389}" dt="2023-10-18T09:07:05.896" v="116"/>
          <ac:picMkLst>
            <pc:docMk/>
            <pc:sldMk cId="2447598253" sldId="583"/>
            <ac:picMk id="2" creationId="{069F8E0E-072C-83F4-E5C7-4C44DE74628F}"/>
          </ac:picMkLst>
        </pc:picChg>
      </pc:sldChg>
      <pc:sldChg chg="addSp modSp">
        <pc:chgData name="PELLETIER, Nicolas (FRBSC)" userId="c3b7d00d-c342-4899-88d5-4068d131846b" providerId="ADAL" clId="{2B1DE037-4820-4E4C-B519-E127F91D7389}" dt="2023-10-18T09:07:08.489" v="117"/>
        <pc:sldMkLst>
          <pc:docMk/>
          <pc:sldMk cId="3420427712" sldId="584"/>
        </pc:sldMkLst>
        <pc:picChg chg="add mod">
          <ac:chgData name="PELLETIER, Nicolas (FRBSC)" userId="c3b7d00d-c342-4899-88d5-4068d131846b" providerId="ADAL" clId="{2B1DE037-4820-4E4C-B519-E127F91D7389}" dt="2023-10-18T09:07:08.489" v="117"/>
          <ac:picMkLst>
            <pc:docMk/>
            <pc:sldMk cId="3420427712" sldId="584"/>
            <ac:picMk id="2" creationId="{FDD78D27-D1E1-FE6A-3C56-8F18215B627B}"/>
          </ac:picMkLst>
        </pc:picChg>
      </pc:sldChg>
      <pc:sldChg chg="modSp mod">
        <pc:chgData name="PELLETIER, Nicolas (FRBSC)" userId="c3b7d00d-c342-4899-88d5-4068d131846b" providerId="ADAL" clId="{2B1DE037-4820-4E4C-B519-E127F91D7389}" dt="2023-10-09T07:23:40.250" v="78" actId="1076"/>
        <pc:sldMkLst>
          <pc:docMk/>
          <pc:sldMk cId="163491052" sldId="585"/>
        </pc:sldMkLst>
        <pc:spChg chg="mod">
          <ac:chgData name="PELLETIER, Nicolas (FRBSC)" userId="c3b7d00d-c342-4899-88d5-4068d131846b" providerId="ADAL" clId="{2B1DE037-4820-4E4C-B519-E127F91D7389}" dt="2023-10-09T07:23:40.250" v="78" actId="1076"/>
          <ac:spMkLst>
            <pc:docMk/>
            <pc:sldMk cId="163491052" sldId="585"/>
            <ac:spMk id="19" creationId="{09B6D129-7CCB-2325-E6E6-50322E182451}"/>
          </ac:spMkLst>
        </pc:spChg>
        <pc:spChg chg="mod">
          <ac:chgData name="PELLETIER, Nicolas (FRBSC)" userId="c3b7d00d-c342-4899-88d5-4068d131846b" providerId="ADAL" clId="{2B1DE037-4820-4E4C-B519-E127F91D7389}" dt="2023-10-09T07:23:34.998" v="75" actId="1076"/>
          <ac:spMkLst>
            <pc:docMk/>
            <pc:sldMk cId="163491052" sldId="585"/>
            <ac:spMk id="31" creationId="{C1ECB7E5-C672-102F-8253-CA483712361C}"/>
          </ac:spMkLst>
        </pc:spChg>
      </pc:sldChg>
      <pc:sldChg chg="modSp mod">
        <pc:chgData name="PELLETIER, Nicolas (FRBSC)" userId="c3b7d00d-c342-4899-88d5-4068d131846b" providerId="ADAL" clId="{2B1DE037-4820-4E4C-B519-E127F91D7389}" dt="2023-10-09T07:23:58.558" v="82" actId="1076"/>
        <pc:sldMkLst>
          <pc:docMk/>
          <pc:sldMk cId="1634696953" sldId="586"/>
        </pc:sldMkLst>
        <pc:spChg chg="mod">
          <ac:chgData name="PELLETIER, Nicolas (FRBSC)" userId="c3b7d00d-c342-4899-88d5-4068d131846b" providerId="ADAL" clId="{2B1DE037-4820-4E4C-B519-E127F91D7389}" dt="2023-10-09T07:23:58.558" v="82" actId="1076"/>
          <ac:spMkLst>
            <pc:docMk/>
            <pc:sldMk cId="1634696953" sldId="586"/>
            <ac:spMk id="19" creationId="{09B6D129-7CCB-2325-E6E6-50322E182451}"/>
          </ac:spMkLst>
        </pc:spChg>
        <pc:spChg chg="mod">
          <ac:chgData name="PELLETIER, Nicolas (FRBSC)" userId="c3b7d00d-c342-4899-88d5-4068d131846b" providerId="ADAL" clId="{2B1DE037-4820-4E4C-B519-E127F91D7389}" dt="2023-10-09T07:23:53.918" v="80" actId="1076"/>
          <ac:spMkLst>
            <pc:docMk/>
            <pc:sldMk cId="1634696953" sldId="586"/>
            <ac:spMk id="31" creationId="{C1ECB7E5-C672-102F-8253-CA483712361C}"/>
          </ac:spMkLst>
        </pc:spChg>
      </pc:sldChg>
      <pc:sldChg chg="addSp modSp mod">
        <pc:chgData name="PELLETIER, Nicolas (FRBSC)" userId="c3b7d00d-c342-4899-88d5-4068d131846b" providerId="ADAL" clId="{2B1DE037-4820-4E4C-B519-E127F91D7389}" dt="2023-10-18T09:07:17.330" v="121" actId="1038"/>
        <pc:sldMkLst>
          <pc:docMk/>
          <pc:sldMk cId="1659388279" sldId="587"/>
        </pc:sldMkLst>
        <pc:picChg chg="add mod">
          <ac:chgData name="PELLETIER, Nicolas (FRBSC)" userId="c3b7d00d-c342-4899-88d5-4068d131846b" providerId="ADAL" clId="{2B1DE037-4820-4E4C-B519-E127F91D7389}" dt="2023-10-18T09:07:17.330" v="121" actId="1038"/>
          <ac:picMkLst>
            <pc:docMk/>
            <pc:sldMk cId="1659388279" sldId="587"/>
            <ac:picMk id="5" creationId="{7DF2143A-76EA-C421-D80F-CEB2D1BD3A20}"/>
          </ac:picMkLst>
        </pc:picChg>
      </pc:sldChg>
      <pc:sldChg chg="addSp modSp">
        <pc:chgData name="PELLETIER, Nicolas (FRBSC)" userId="c3b7d00d-c342-4899-88d5-4068d131846b" providerId="ADAL" clId="{2B1DE037-4820-4E4C-B519-E127F91D7389}" dt="2023-10-18T09:07:20.412" v="122"/>
        <pc:sldMkLst>
          <pc:docMk/>
          <pc:sldMk cId="4053346035" sldId="588"/>
        </pc:sldMkLst>
        <pc:picChg chg="add mod">
          <ac:chgData name="PELLETIER, Nicolas (FRBSC)" userId="c3b7d00d-c342-4899-88d5-4068d131846b" providerId="ADAL" clId="{2B1DE037-4820-4E4C-B519-E127F91D7389}" dt="2023-10-18T09:07:20.412" v="122"/>
          <ac:picMkLst>
            <pc:docMk/>
            <pc:sldMk cId="4053346035" sldId="588"/>
            <ac:picMk id="3" creationId="{B9A74ED6-4A23-7271-9771-0CD0A61336D4}"/>
          </ac:picMkLst>
        </pc:picChg>
      </pc:sldChg>
    </pc:docChg>
  </pc:docChgLst>
  <pc:docChgLst>
    <pc:chgData name="PELLETIER, Nicolas (FRBSC)" userId="S::ni.pelletier@cgi.com::c3b7d00d-c342-4899-88d5-4068d131846b" providerId="AD" clId="Web-{63C2E9A0-004C-46A2-ACEF-AA3A9CBFE868}"/>
    <pc:docChg chg="delSld modSld">
      <pc:chgData name="PELLETIER, Nicolas (FRBSC)" userId="S::ni.pelletier@cgi.com::c3b7d00d-c342-4899-88d5-4068d131846b" providerId="AD" clId="Web-{63C2E9A0-004C-46A2-ACEF-AA3A9CBFE868}" dt="2023-10-27T07:29:48.509" v="8"/>
      <pc:docMkLst>
        <pc:docMk/>
      </pc:docMkLst>
      <pc:sldChg chg="modSp">
        <pc:chgData name="PELLETIER, Nicolas (FRBSC)" userId="S::ni.pelletier@cgi.com::c3b7d00d-c342-4899-88d5-4068d131846b" providerId="AD" clId="Web-{63C2E9A0-004C-46A2-ACEF-AA3A9CBFE868}" dt="2023-10-27T07:29:46.024" v="7" actId="14100"/>
        <pc:sldMkLst>
          <pc:docMk/>
          <pc:sldMk cId="584526208" sldId="582"/>
        </pc:sldMkLst>
        <pc:spChg chg="mod">
          <ac:chgData name="PELLETIER, Nicolas (FRBSC)" userId="S::ni.pelletier@cgi.com::c3b7d00d-c342-4899-88d5-4068d131846b" providerId="AD" clId="Web-{63C2E9A0-004C-46A2-ACEF-AA3A9CBFE868}" dt="2023-10-27T07:29:46.024" v="7" actId="14100"/>
          <ac:spMkLst>
            <pc:docMk/>
            <pc:sldMk cId="584526208" sldId="582"/>
            <ac:spMk id="7" creationId="{22A23530-85C4-3C01-59AE-D7BA6CCED54A}"/>
          </ac:spMkLst>
        </pc:spChg>
      </pc:sldChg>
      <pc:sldChg chg="del">
        <pc:chgData name="PELLETIER, Nicolas (FRBSC)" userId="S::ni.pelletier@cgi.com::c3b7d00d-c342-4899-88d5-4068d131846b" providerId="AD" clId="Web-{63C2E9A0-004C-46A2-ACEF-AA3A9CBFE868}" dt="2023-10-27T07:29:48.509" v="8"/>
        <pc:sldMkLst>
          <pc:docMk/>
          <pc:sldMk cId="2447598253" sldId="583"/>
        </pc:sldMkLst>
      </pc:sldChg>
    </pc:docChg>
  </pc:docChgLst>
  <pc:docChgLst>
    <pc:chgData name="PELLETIER, Nicolas (FRBSC)" userId="S::ni.pelletier@cgi.com::c3b7d00d-c342-4899-88d5-4068d131846b" providerId="AD" clId="Web-{57893A45-0538-4F94-906A-4C6858E996A4}"/>
    <pc:docChg chg="modSld">
      <pc:chgData name="PELLETIER, Nicolas (FRBSC)" userId="S::ni.pelletier@cgi.com::c3b7d00d-c342-4899-88d5-4068d131846b" providerId="AD" clId="Web-{57893A45-0538-4F94-906A-4C6858E996A4}" dt="2023-10-26T14:26:13.029" v="7" actId="20577"/>
      <pc:docMkLst>
        <pc:docMk/>
      </pc:docMkLst>
      <pc:sldChg chg="modSp">
        <pc:chgData name="PELLETIER, Nicolas (FRBSC)" userId="S::ni.pelletier@cgi.com::c3b7d00d-c342-4899-88d5-4068d131846b" providerId="AD" clId="Web-{57893A45-0538-4F94-906A-4C6858E996A4}" dt="2023-10-26T14:26:13.029" v="7" actId="20577"/>
        <pc:sldMkLst>
          <pc:docMk/>
          <pc:sldMk cId="163491052" sldId="585"/>
        </pc:sldMkLst>
        <pc:spChg chg="mod">
          <ac:chgData name="PELLETIER, Nicolas (FRBSC)" userId="S::ni.pelletier@cgi.com::c3b7d00d-c342-4899-88d5-4068d131846b" providerId="AD" clId="Web-{57893A45-0538-4F94-906A-4C6858E996A4}" dt="2023-10-26T14:26:13.029" v="7" actId="20577"/>
          <ac:spMkLst>
            <pc:docMk/>
            <pc:sldMk cId="163491052" sldId="585"/>
            <ac:spMk id="31" creationId="{C1ECB7E5-C672-102F-8253-CA483712361C}"/>
          </ac:spMkLst>
        </pc:spChg>
      </pc:sldChg>
    </pc:docChg>
  </pc:docChgLst>
  <pc:docChgLst>
    <pc:chgData name="PELLETIER, Nicolas (FRBSC)" userId="c3b7d00d-c342-4899-88d5-4068d131846b" providerId="ADAL" clId="{927378EE-386A-4730-AD4F-F244832BA236}"/>
    <pc:docChg chg="undo custSel modSld">
      <pc:chgData name="PELLETIER, Nicolas (FRBSC)" userId="c3b7d00d-c342-4899-88d5-4068d131846b" providerId="ADAL" clId="{927378EE-386A-4730-AD4F-F244832BA236}" dt="2023-10-30T09:15:08.585" v="178" actId="20577"/>
      <pc:docMkLst>
        <pc:docMk/>
      </pc:docMkLst>
      <pc:sldChg chg="addSp delSp modSp mod">
        <pc:chgData name="PELLETIER, Nicolas (FRBSC)" userId="c3b7d00d-c342-4899-88d5-4068d131846b" providerId="ADAL" clId="{927378EE-386A-4730-AD4F-F244832BA236}" dt="2023-10-30T09:13:31.242" v="126" actId="13926"/>
        <pc:sldMkLst>
          <pc:docMk/>
          <pc:sldMk cId="3219234603" sldId="554"/>
        </pc:sldMkLst>
        <pc:spChg chg="add del">
          <ac:chgData name="PELLETIER, Nicolas (FRBSC)" userId="c3b7d00d-c342-4899-88d5-4068d131846b" providerId="ADAL" clId="{927378EE-386A-4730-AD4F-F244832BA236}" dt="2023-10-30T09:11:30.092" v="5" actId="478"/>
          <ac:spMkLst>
            <pc:docMk/>
            <pc:sldMk cId="3219234603" sldId="554"/>
            <ac:spMk id="3" creationId="{6565E51E-75D3-9BA7-7049-08C631270377}"/>
          </ac:spMkLst>
        </pc:spChg>
        <pc:spChg chg="mod">
          <ac:chgData name="PELLETIER, Nicolas (FRBSC)" userId="c3b7d00d-c342-4899-88d5-4068d131846b" providerId="ADAL" clId="{927378EE-386A-4730-AD4F-F244832BA236}" dt="2023-10-30T09:13:31.242" v="126" actId="13926"/>
          <ac:spMkLst>
            <pc:docMk/>
            <pc:sldMk cId="3219234603" sldId="554"/>
            <ac:spMk id="12" creationId="{531A6E16-0187-35B1-CB5B-DFEB3F2FAC8B}"/>
          </ac:spMkLst>
        </pc:spChg>
        <pc:spChg chg="del">
          <ac:chgData name="PELLETIER, Nicolas (FRBSC)" userId="c3b7d00d-c342-4899-88d5-4068d131846b" providerId="ADAL" clId="{927378EE-386A-4730-AD4F-F244832BA236}" dt="2023-10-30T09:11:17.967" v="0" actId="478"/>
          <ac:spMkLst>
            <pc:docMk/>
            <pc:sldMk cId="3219234603" sldId="554"/>
            <ac:spMk id="15" creationId="{FC77252E-D109-CB71-CE8D-9382718F909F}"/>
          </ac:spMkLst>
        </pc:spChg>
        <pc:spChg chg="mod">
          <ac:chgData name="PELLETIER, Nicolas (FRBSC)" userId="c3b7d00d-c342-4899-88d5-4068d131846b" providerId="ADAL" clId="{927378EE-386A-4730-AD4F-F244832BA236}" dt="2023-10-30T09:11:46.966" v="11" actId="1076"/>
          <ac:spMkLst>
            <pc:docMk/>
            <pc:sldMk cId="3219234603" sldId="554"/>
            <ac:spMk id="16" creationId="{99D9F949-5B7C-133C-3D73-B1636B22B803}"/>
          </ac:spMkLst>
        </pc:spChg>
        <pc:spChg chg="del">
          <ac:chgData name="PELLETIER, Nicolas (FRBSC)" userId="c3b7d00d-c342-4899-88d5-4068d131846b" providerId="ADAL" clId="{927378EE-386A-4730-AD4F-F244832BA236}" dt="2023-10-30T09:11:20.973" v="1" actId="478"/>
          <ac:spMkLst>
            <pc:docMk/>
            <pc:sldMk cId="3219234603" sldId="554"/>
            <ac:spMk id="19" creationId="{13418487-E9A3-7C95-E927-AF85B9FF23D2}"/>
          </ac:spMkLst>
        </pc:spChg>
        <pc:spChg chg="del">
          <ac:chgData name="PELLETIER, Nicolas (FRBSC)" userId="c3b7d00d-c342-4899-88d5-4068d131846b" providerId="ADAL" clId="{927378EE-386A-4730-AD4F-F244832BA236}" dt="2023-10-30T09:11:23.454" v="2" actId="478"/>
          <ac:spMkLst>
            <pc:docMk/>
            <pc:sldMk cId="3219234603" sldId="554"/>
            <ac:spMk id="22" creationId="{D22182A3-C84C-BC7B-838E-20DA4AE247B6}"/>
          </ac:spMkLst>
        </pc:spChg>
        <pc:spChg chg="mod">
          <ac:chgData name="PELLETIER, Nicolas (FRBSC)" userId="c3b7d00d-c342-4899-88d5-4068d131846b" providerId="ADAL" clId="{927378EE-386A-4730-AD4F-F244832BA236}" dt="2023-10-30T09:12:06.004" v="15" actId="1076"/>
          <ac:spMkLst>
            <pc:docMk/>
            <pc:sldMk cId="3219234603" sldId="554"/>
            <ac:spMk id="23" creationId="{E4B98F70-FFD6-BBD9-684D-0AEE26E8C83D}"/>
          </ac:spMkLst>
        </pc:spChg>
        <pc:spChg chg="del">
          <ac:chgData name="PELLETIER, Nicolas (FRBSC)" userId="c3b7d00d-c342-4899-88d5-4068d131846b" providerId="ADAL" clId="{927378EE-386A-4730-AD4F-F244832BA236}" dt="2023-10-30T09:11:26.894" v="3" actId="478"/>
          <ac:spMkLst>
            <pc:docMk/>
            <pc:sldMk cId="3219234603" sldId="554"/>
            <ac:spMk id="25" creationId="{15882635-39C4-C466-6CA2-A5B98A97180B}"/>
          </ac:spMkLst>
        </pc:spChg>
        <pc:spChg chg="mod">
          <ac:chgData name="PELLETIER, Nicolas (FRBSC)" userId="c3b7d00d-c342-4899-88d5-4068d131846b" providerId="ADAL" clId="{927378EE-386A-4730-AD4F-F244832BA236}" dt="2023-10-30T09:12:37.903" v="23" actId="1076"/>
          <ac:spMkLst>
            <pc:docMk/>
            <pc:sldMk cId="3219234603" sldId="554"/>
            <ac:spMk id="26" creationId="{EA2AFC6F-E151-8E7D-AEF3-C9D061662B16}"/>
          </ac:spMkLst>
        </pc:spChg>
        <pc:spChg chg="del">
          <ac:chgData name="PELLETIER, Nicolas (FRBSC)" userId="c3b7d00d-c342-4899-88d5-4068d131846b" providerId="ADAL" clId="{927378EE-386A-4730-AD4F-F244832BA236}" dt="2023-10-30T09:11:34.494" v="6" actId="478"/>
          <ac:spMkLst>
            <pc:docMk/>
            <pc:sldMk cId="3219234603" sldId="554"/>
            <ac:spMk id="28" creationId="{3A7D3579-313D-0FBE-88DB-991E8BBD4A9E}"/>
          </ac:spMkLst>
        </pc:spChg>
        <pc:spChg chg="mod">
          <ac:chgData name="PELLETIER, Nicolas (FRBSC)" userId="c3b7d00d-c342-4899-88d5-4068d131846b" providerId="ADAL" clId="{927378EE-386A-4730-AD4F-F244832BA236}" dt="2023-10-30T09:12:19.484" v="18" actId="1076"/>
          <ac:spMkLst>
            <pc:docMk/>
            <pc:sldMk cId="3219234603" sldId="554"/>
            <ac:spMk id="29" creationId="{7D43A03A-D7BB-A87D-8358-1C79EC3A8A4B}"/>
          </ac:spMkLst>
        </pc:spChg>
        <pc:spChg chg="del">
          <ac:chgData name="PELLETIER, Nicolas (FRBSC)" userId="c3b7d00d-c342-4899-88d5-4068d131846b" providerId="ADAL" clId="{927378EE-386A-4730-AD4F-F244832BA236}" dt="2023-10-30T09:11:36.081" v="7" actId="478"/>
          <ac:spMkLst>
            <pc:docMk/>
            <pc:sldMk cId="3219234603" sldId="554"/>
            <ac:spMk id="31" creationId="{36605900-5BB3-E5E3-FD1D-930DD06D30B1}"/>
          </ac:spMkLst>
        </pc:spChg>
        <pc:spChg chg="mod">
          <ac:chgData name="PELLETIER, Nicolas (FRBSC)" userId="c3b7d00d-c342-4899-88d5-4068d131846b" providerId="ADAL" clId="{927378EE-386A-4730-AD4F-F244832BA236}" dt="2023-10-30T09:12:21.405" v="19" actId="1076"/>
          <ac:spMkLst>
            <pc:docMk/>
            <pc:sldMk cId="3219234603" sldId="554"/>
            <ac:spMk id="32" creationId="{48013C39-E45A-E329-6A71-0B4A8FA6BB5E}"/>
          </ac:spMkLst>
        </pc:spChg>
        <pc:spChg chg="mod">
          <ac:chgData name="PELLETIER, Nicolas (FRBSC)" userId="c3b7d00d-c342-4899-88d5-4068d131846b" providerId="ADAL" clId="{927378EE-386A-4730-AD4F-F244832BA236}" dt="2023-10-30T09:11:57.346" v="13" actId="1076"/>
          <ac:spMkLst>
            <pc:docMk/>
            <pc:sldMk cId="3219234603" sldId="554"/>
            <ac:spMk id="33" creationId="{1B6C8473-4959-7A58-F878-03DA662BD810}"/>
          </ac:spMkLst>
        </pc:spChg>
      </pc:sldChg>
      <pc:sldChg chg="modSp mod">
        <pc:chgData name="PELLETIER, Nicolas (FRBSC)" userId="c3b7d00d-c342-4899-88d5-4068d131846b" providerId="ADAL" clId="{927378EE-386A-4730-AD4F-F244832BA236}" dt="2023-10-30T09:14:44.486" v="168" actId="20577"/>
        <pc:sldMkLst>
          <pc:docMk/>
          <pc:sldMk cId="163491052" sldId="585"/>
        </pc:sldMkLst>
        <pc:spChg chg="mod">
          <ac:chgData name="PELLETIER, Nicolas (FRBSC)" userId="c3b7d00d-c342-4899-88d5-4068d131846b" providerId="ADAL" clId="{927378EE-386A-4730-AD4F-F244832BA236}" dt="2023-10-30T09:14:44.486" v="168" actId="20577"/>
          <ac:spMkLst>
            <pc:docMk/>
            <pc:sldMk cId="163491052" sldId="585"/>
            <ac:spMk id="7" creationId="{D1E09B19-E6CC-8127-5FB4-367D1D79DC9B}"/>
          </ac:spMkLst>
        </pc:spChg>
      </pc:sldChg>
      <pc:sldChg chg="modSp mod">
        <pc:chgData name="PELLETIER, Nicolas (FRBSC)" userId="c3b7d00d-c342-4899-88d5-4068d131846b" providerId="ADAL" clId="{927378EE-386A-4730-AD4F-F244832BA236}" dt="2023-10-30T09:14:56.693" v="173" actId="20577"/>
        <pc:sldMkLst>
          <pc:docMk/>
          <pc:sldMk cId="1634696953" sldId="586"/>
        </pc:sldMkLst>
        <pc:spChg chg="mod">
          <ac:chgData name="PELLETIER, Nicolas (FRBSC)" userId="c3b7d00d-c342-4899-88d5-4068d131846b" providerId="ADAL" clId="{927378EE-386A-4730-AD4F-F244832BA236}" dt="2023-10-30T09:14:56.693" v="173" actId="20577"/>
          <ac:spMkLst>
            <pc:docMk/>
            <pc:sldMk cId="1634696953" sldId="586"/>
            <ac:spMk id="7" creationId="{D1E09B19-E6CC-8127-5FB4-367D1D79DC9B}"/>
          </ac:spMkLst>
        </pc:spChg>
      </pc:sldChg>
      <pc:sldChg chg="modSp mod">
        <pc:chgData name="PELLETIER, Nicolas (FRBSC)" userId="c3b7d00d-c342-4899-88d5-4068d131846b" providerId="ADAL" clId="{927378EE-386A-4730-AD4F-F244832BA236}" dt="2023-10-30T09:15:08.585" v="178" actId="20577"/>
        <pc:sldMkLst>
          <pc:docMk/>
          <pc:sldMk cId="4053602071" sldId="590"/>
        </pc:sldMkLst>
        <pc:spChg chg="mod">
          <ac:chgData name="PELLETIER, Nicolas (FRBSC)" userId="c3b7d00d-c342-4899-88d5-4068d131846b" providerId="ADAL" clId="{927378EE-386A-4730-AD4F-F244832BA236}" dt="2023-10-30T09:15:08.585" v="178" actId="20577"/>
          <ac:spMkLst>
            <pc:docMk/>
            <pc:sldMk cId="4053602071" sldId="590"/>
            <ac:spMk id="7" creationId="{D1E09B19-E6CC-8127-5FB4-367D1D79DC9B}"/>
          </ac:spMkLst>
        </pc:spChg>
      </pc:sldChg>
    </pc:docChg>
  </pc:docChgLst>
  <pc:docChgLst>
    <pc:chgData name="ZUCCHI, Remy" userId="c6cafd7a-b264-45e7-ae97-b17adce94e2f" providerId="ADAL" clId="{7457E477-E054-4726-A487-52DB9D73282E}"/>
    <pc:docChg chg="custSel addSld modSld">
      <pc:chgData name="ZUCCHI, Remy" userId="c6cafd7a-b264-45e7-ae97-b17adce94e2f" providerId="ADAL" clId="{7457E477-E054-4726-A487-52DB9D73282E}" dt="2023-10-25T09:14:42.432" v="307" actId="20577"/>
      <pc:docMkLst>
        <pc:docMk/>
      </pc:docMkLst>
      <pc:sldChg chg="modSp mod">
        <pc:chgData name="ZUCCHI, Remy" userId="c6cafd7a-b264-45e7-ae97-b17adce94e2f" providerId="ADAL" clId="{7457E477-E054-4726-A487-52DB9D73282E}" dt="2023-10-25T09:11:34.873" v="86" actId="1076"/>
        <pc:sldMkLst>
          <pc:docMk/>
          <pc:sldMk cId="812104205" sldId="547"/>
        </pc:sldMkLst>
        <pc:graphicFrameChg chg="mod modGraphic">
          <ac:chgData name="ZUCCHI, Remy" userId="c6cafd7a-b264-45e7-ae97-b17adce94e2f" providerId="ADAL" clId="{7457E477-E054-4726-A487-52DB9D73282E}" dt="2023-10-25T09:11:34.873" v="86" actId="1076"/>
          <ac:graphicFrameMkLst>
            <pc:docMk/>
            <pc:sldMk cId="812104205" sldId="547"/>
            <ac:graphicFrameMk id="2" creationId="{49091328-C695-A47E-6BA3-2EECFF2740E9}"/>
          </ac:graphicFrameMkLst>
        </pc:graphicFrameChg>
      </pc:sldChg>
      <pc:sldChg chg="modSp mod">
        <pc:chgData name="ZUCCHI, Remy" userId="c6cafd7a-b264-45e7-ae97-b17adce94e2f" providerId="ADAL" clId="{7457E477-E054-4726-A487-52DB9D73282E}" dt="2023-10-25T09:09:45.438" v="4" actId="20577"/>
        <pc:sldMkLst>
          <pc:docMk/>
          <pc:sldMk cId="1358073818" sldId="581"/>
        </pc:sldMkLst>
        <pc:spChg chg="mod">
          <ac:chgData name="ZUCCHI, Remy" userId="c6cafd7a-b264-45e7-ae97-b17adce94e2f" providerId="ADAL" clId="{7457E477-E054-4726-A487-52DB9D73282E}" dt="2023-10-25T09:09:45.438" v="4" actId="20577"/>
          <ac:spMkLst>
            <pc:docMk/>
            <pc:sldMk cId="1358073818" sldId="581"/>
            <ac:spMk id="4" creationId="{00000000-0000-0000-0000-000000000000}"/>
          </ac:spMkLst>
        </pc:spChg>
      </pc:sldChg>
      <pc:sldChg chg="modSp add mod">
        <pc:chgData name="ZUCCHI, Remy" userId="c6cafd7a-b264-45e7-ae97-b17adce94e2f" providerId="ADAL" clId="{7457E477-E054-4726-A487-52DB9D73282E}" dt="2023-10-25T09:11:53.697" v="96" actId="20577"/>
        <pc:sldMkLst>
          <pc:docMk/>
          <pc:sldMk cId="3039099196" sldId="589"/>
        </pc:sldMkLst>
        <pc:spChg chg="mod">
          <ac:chgData name="ZUCCHI, Remy" userId="c6cafd7a-b264-45e7-ae97-b17adce94e2f" providerId="ADAL" clId="{7457E477-E054-4726-A487-52DB9D73282E}" dt="2023-10-25T09:11:53.697" v="96" actId="20577"/>
          <ac:spMkLst>
            <pc:docMk/>
            <pc:sldMk cId="3039099196" sldId="589"/>
            <ac:spMk id="4" creationId="{00000000-0000-0000-0000-000000000000}"/>
          </ac:spMkLst>
        </pc:spChg>
      </pc:sldChg>
      <pc:sldChg chg="modSp add mod">
        <pc:chgData name="ZUCCHI, Remy" userId="c6cafd7a-b264-45e7-ae97-b17adce94e2f" providerId="ADAL" clId="{7457E477-E054-4726-A487-52DB9D73282E}" dt="2023-10-25T09:14:42.432" v="307" actId="20577"/>
        <pc:sldMkLst>
          <pc:docMk/>
          <pc:sldMk cId="4053602071" sldId="590"/>
        </pc:sldMkLst>
        <pc:spChg chg="mod">
          <ac:chgData name="ZUCCHI, Remy" userId="c6cafd7a-b264-45e7-ae97-b17adce94e2f" providerId="ADAL" clId="{7457E477-E054-4726-A487-52DB9D73282E}" dt="2023-10-25T09:12:24.167" v="104" actId="20577"/>
          <ac:spMkLst>
            <pc:docMk/>
            <pc:sldMk cId="4053602071" sldId="590"/>
            <ac:spMk id="4" creationId="{4885DFC0-0812-5BC1-5E35-69875F03D57A}"/>
          </ac:spMkLst>
        </pc:spChg>
        <pc:spChg chg="mod">
          <ac:chgData name="ZUCCHI, Remy" userId="c6cafd7a-b264-45e7-ae97-b17adce94e2f" providerId="ADAL" clId="{7457E477-E054-4726-A487-52DB9D73282E}" dt="2023-10-25T09:10:09.309" v="25"/>
          <ac:spMkLst>
            <pc:docMk/>
            <pc:sldMk cId="4053602071" sldId="590"/>
            <ac:spMk id="7" creationId="{D1E09B19-E6CC-8127-5FB4-367D1D79DC9B}"/>
          </ac:spMkLst>
        </pc:spChg>
        <pc:spChg chg="mod">
          <ac:chgData name="ZUCCHI, Remy" userId="c6cafd7a-b264-45e7-ae97-b17adce94e2f" providerId="ADAL" clId="{7457E477-E054-4726-A487-52DB9D73282E}" dt="2023-10-25T09:14:12.352" v="262" actId="20577"/>
          <ac:spMkLst>
            <pc:docMk/>
            <pc:sldMk cId="4053602071" sldId="590"/>
            <ac:spMk id="19" creationId="{09B6D129-7CCB-2325-E6E6-50322E182451}"/>
          </ac:spMkLst>
        </pc:spChg>
        <pc:spChg chg="mod">
          <ac:chgData name="ZUCCHI, Remy" userId="c6cafd7a-b264-45e7-ae97-b17adce94e2f" providerId="ADAL" clId="{7457E477-E054-4726-A487-52DB9D73282E}" dt="2023-10-25T09:10:22.038" v="37" actId="20577"/>
          <ac:spMkLst>
            <pc:docMk/>
            <pc:sldMk cId="4053602071" sldId="590"/>
            <ac:spMk id="25" creationId="{1585DF15-C097-D799-DFAC-6702EAD5ED83}"/>
          </ac:spMkLst>
        </pc:spChg>
        <pc:spChg chg="mod">
          <ac:chgData name="ZUCCHI, Remy" userId="c6cafd7a-b264-45e7-ae97-b17adce94e2f" providerId="ADAL" clId="{7457E477-E054-4726-A487-52DB9D73282E}" dt="2023-10-25T09:14:42.432" v="307" actId="20577"/>
          <ac:spMkLst>
            <pc:docMk/>
            <pc:sldMk cId="4053602071" sldId="590"/>
            <ac:spMk id="28" creationId="{DBAD3CBC-6067-BA96-3464-242FA7B2F4C6}"/>
          </ac:spMkLst>
        </pc:spChg>
        <pc:spChg chg="mod">
          <ac:chgData name="ZUCCHI, Remy" userId="c6cafd7a-b264-45e7-ae97-b17adce94e2f" providerId="ADAL" clId="{7457E477-E054-4726-A487-52DB9D73282E}" dt="2023-10-25T09:09:54.641" v="14" actId="20577"/>
          <ac:spMkLst>
            <pc:docMk/>
            <pc:sldMk cId="4053602071" sldId="590"/>
            <ac:spMk id="30" creationId="{A9299A7C-9840-36D5-18FC-F8DB5E5FC6B2}"/>
          </ac:spMkLst>
        </pc:spChg>
        <pc:spChg chg="mod">
          <ac:chgData name="ZUCCHI, Remy" userId="c6cafd7a-b264-45e7-ae97-b17adce94e2f" providerId="ADAL" clId="{7457E477-E054-4726-A487-52DB9D73282E}" dt="2023-10-25T09:13:18.290" v="179" actId="6549"/>
          <ac:spMkLst>
            <pc:docMk/>
            <pc:sldMk cId="4053602071" sldId="590"/>
            <ac:spMk id="31" creationId="{C1ECB7E5-C672-102F-8253-CA483712361C}"/>
          </ac:spMkLst>
        </pc:spChg>
      </pc:sldChg>
      <pc:sldChg chg="modSp add mod">
        <pc:chgData name="ZUCCHI, Remy" userId="c6cafd7a-b264-45e7-ae97-b17adce94e2f" providerId="ADAL" clId="{7457E477-E054-4726-A487-52DB9D73282E}" dt="2023-10-25T09:10:39.766" v="47" actId="20577"/>
        <pc:sldMkLst>
          <pc:docMk/>
          <pc:sldMk cId="1682864423" sldId="591"/>
        </pc:sldMkLst>
        <pc:spChg chg="mod">
          <ac:chgData name="ZUCCHI, Remy" userId="c6cafd7a-b264-45e7-ae97-b17adce94e2f" providerId="ADAL" clId="{7457E477-E054-4726-A487-52DB9D73282E}" dt="2023-10-25T09:10:39.766" v="47" actId="20577"/>
          <ac:spMkLst>
            <pc:docMk/>
            <pc:sldMk cId="1682864423" sldId="591"/>
            <ac:spMk id="14" creationId="{CC9EBFBB-416A-4EF2-AFCF-D0453F35C8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04/12/2023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04/12/2023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A6D6EE4E-921E-4659-8B56-5F125F048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908A9A59-EA3A-48D6-8BC1-DA079146E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9F1867BD-74A8-40A9-B0F1-E9DDCAA5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C86B8-CAF2-4A1D-BC90-31865518F62A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58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2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7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Rajouter slide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6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03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Rajouter slide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87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Rajouter slide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1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AABFC-87D6-4DB4-9341-D53DC40CEBE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5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323850" y="4797425"/>
            <a:ext cx="1169988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7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3850" y="4784725"/>
            <a:ext cx="842486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45174-3011-49DB-B589-38F2565740F2}"/>
              </a:ext>
            </a:extLst>
          </p:cNvPr>
          <p:cNvSpPr/>
          <p:nvPr userDrawn="1"/>
        </p:nvSpPr>
        <p:spPr>
          <a:xfrm>
            <a:off x="0" y="2139701"/>
            <a:ext cx="9144000" cy="2634245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499742"/>
            <a:ext cx="8424000" cy="193318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20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23850" y="4797425"/>
            <a:ext cx="1209675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807554"/>
            <a:ext cx="9144000" cy="4335946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3250" b="1" cap="all" baseline="0">
                <a:solidFill>
                  <a:schemeClr val="bg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807554"/>
            <a:ext cx="9144000" cy="3958846"/>
          </a:xfrm>
          <a:prstGeom prst="rect">
            <a:avLst/>
          </a:prstGeom>
          <a:blipFill dpi="0" rotWithShape="0">
            <a:blip r:embed="rId3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4765675"/>
            <a:ext cx="9144000" cy="377825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606425" indent="-514350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2500" b="1" cap="all" baseline="0">
                <a:solidFill>
                  <a:schemeClr val="tx1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363538" y="4797425"/>
            <a:ext cx="1169987" cy="346075"/>
          </a:xfrm>
        </p:spPr>
        <p:txBody>
          <a:bodyPr lIns="0" tIns="0" rIns="0" bIns="0" anchorCtr="0">
            <a:noAutofit/>
          </a:bodyPr>
          <a:lstStyle>
            <a:lvl1pPr algn="l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75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3850" y="1708150"/>
            <a:ext cx="84248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9338" y="4783138"/>
            <a:ext cx="1349375" cy="3603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4248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4783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09/03/2022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hf hdr="0" ftr="0" dt="0"/>
  <p:txStyles>
    <p:titleStyle>
      <a:lvl1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2pPr>
      <a:lvl3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3pPr>
      <a:lvl4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4pPr>
      <a:lvl5pPr marL="142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5pPr>
      <a:lvl6pPr marL="4714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6pPr>
      <a:lvl7pPr marL="9286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7pPr>
      <a:lvl8pPr marL="13858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8pPr>
      <a:lvl9pPr marL="184308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92075" algn="l" rtl="0" eaLnBrk="1" fontAlgn="base" hangingPunct="1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171450" algn="l" rtl="0" eaLnBrk="1" fontAlgn="base" hangingPunct="1"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71450" algn="l" rtl="0" eaLnBrk="1" fontAlgn="base" hangingPunct="1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1450" algn="l" rtl="0" eaLnBrk="1" fontAlgn="base" hangingPunct="1"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100" indent="-171450" algn="l" rtl="0" eaLnBrk="1" fontAlgn="base" hangingPunct="1">
        <a:spcBef>
          <a:spcPts val="100"/>
        </a:spcBef>
        <a:spcAft>
          <a:spcPts val="100"/>
        </a:spcAft>
        <a:buSzPct val="100000"/>
        <a:buFont typeface="Wingdings" panose="05000000000000000000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E11005-07F5-448D-B13A-D40360804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EB860A-AEEF-4795-BD19-8310BB51B30F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910273-B46C-A361-113F-28ED9AC5DE33}"/>
              </a:ext>
            </a:extLst>
          </p:cNvPr>
          <p:cNvSpPr txBox="1"/>
          <p:nvPr/>
        </p:nvSpPr>
        <p:spPr>
          <a:xfrm>
            <a:off x="287524" y="2571750"/>
            <a:ext cx="8640960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97"/>
              </a:spcAft>
            </a:pPr>
            <a:r>
              <a:rPr lang="fr-FR" sz="3200" b="1">
                <a:latin typeface="+mj-lt"/>
              </a:rPr>
              <a:t>EXERCICE DE CRISE CYBER JOP 2024</a:t>
            </a:r>
          </a:p>
          <a:p>
            <a:pPr>
              <a:spcAft>
                <a:spcPts val="1597"/>
              </a:spcAft>
            </a:pPr>
            <a:r>
              <a:rPr lang="fr-FR" sz="3200" b="1">
                <a:latin typeface="+mj-lt"/>
              </a:rPr>
              <a:t>RETEX à Chaud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2435E4-625E-B035-3EB0-D73D823A8C05}"/>
              </a:ext>
            </a:extLst>
          </p:cNvPr>
          <p:cNvSpPr/>
          <p:nvPr/>
        </p:nvSpPr>
        <p:spPr>
          <a:xfrm>
            <a:off x="6171182" y="699542"/>
            <a:ext cx="228925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rgbClr val="FF0000"/>
                </a:solidFill>
                <a:latin typeface="+mj-lt"/>
              </a:rPr>
              <a:t>Ne pas diffuser </a:t>
            </a:r>
          </a:p>
          <a:p>
            <a:pPr algn="ctr"/>
            <a:r>
              <a:rPr lang="fr-FR" sz="1600">
                <a:solidFill>
                  <a:srgbClr val="FF0000"/>
                </a:solidFill>
                <a:latin typeface="+mj-lt"/>
              </a:rPr>
              <a:t>aux joueurs en amont </a:t>
            </a:r>
          </a:p>
          <a:p>
            <a:pPr algn="ctr"/>
            <a:r>
              <a:rPr lang="fr-FR" sz="1600">
                <a:solidFill>
                  <a:srgbClr val="FF0000"/>
                </a:solidFill>
                <a:latin typeface="+mj-lt"/>
              </a:rPr>
              <a:t>de l’exercice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E49702-3142-ABB0-9F64-D028188622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2A23530-85C4-3C01-59AE-D7BA6CCE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9697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ÉQUIPE D’OBSERVATION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766EFE-B695-D71D-E81E-BFC95E0D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31590"/>
            <a:ext cx="854224" cy="8542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60438C-239F-1D55-7303-51D4AFDCB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7" y="2176684"/>
            <a:ext cx="936263" cy="9362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B78C59-EB28-4B78-CAFC-3570C6FE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03" y="3383584"/>
            <a:ext cx="854224" cy="8542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AE630CB-CCA3-DE5A-9C2D-607D1D44F7CE}"/>
              </a:ext>
            </a:extLst>
          </p:cNvPr>
          <p:cNvSpPr txBox="1"/>
          <p:nvPr/>
        </p:nvSpPr>
        <p:spPr>
          <a:xfrm>
            <a:off x="2051720" y="120359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1215A"/>
                </a:solidFill>
                <a:latin typeface="+mj-lt"/>
              </a:rPr>
              <a:t>Prénom NOM – Fonction</a:t>
            </a:r>
          </a:p>
          <a:p>
            <a:r>
              <a:rPr lang="fr-FR" sz="1400">
                <a:solidFill>
                  <a:srgbClr val="21215A"/>
                </a:solidFill>
                <a:latin typeface="+mj-lt"/>
              </a:rPr>
              <a:t>Cellule dans laquelle la personne a été observateur</a:t>
            </a:r>
            <a:endParaRPr lang="fr-FR" sz="1400"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BE8E68-F78B-F7ED-AF3C-833E3E120B7F}"/>
              </a:ext>
            </a:extLst>
          </p:cNvPr>
          <p:cNvSpPr txBox="1"/>
          <p:nvPr/>
        </p:nvSpPr>
        <p:spPr>
          <a:xfrm>
            <a:off x="2051720" y="234649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1215A"/>
                </a:solidFill>
                <a:latin typeface="+mj-lt"/>
              </a:rPr>
              <a:t>Prénom NOM – Fonction</a:t>
            </a:r>
          </a:p>
          <a:p>
            <a:r>
              <a:rPr lang="fr-FR" sz="1400">
                <a:solidFill>
                  <a:srgbClr val="21215A"/>
                </a:solidFill>
                <a:latin typeface="+mj-lt"/>
              </a:rPr>
              <a:t>Cellule dans laquelle la personne a été observateur</a:t>
            </a:r>
            <a:endParaRPr lang="fr-FR" sz="1400">
              <a:latin typeface="+mj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3ED0342-6F73-4B00-0BCF-9FD1F315819C}"/>
              </a:ext>
            </a:extLst>
          </p:cNvPr>
          <p:cNvSpPr txBox="1"/>
          <p:nvPr/>
        </p:nvSpPr>
        <p:spPr>
          <a:xfrm>
            <a:off x="2051720" y="351830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1215A"/>
                </a:solidFill>
                <a:latin typeface="+mj-lt"/>
              </a:rPr>
              <a:t>Prénom NOM – Fonction</a:t>
            </a:r>
          </a:p>
          <a:p>
            <a:r>
              <a:rPr lang="fr-FR" sz="1400">
                <a:solidFill>
                  <a:srgbClr val="21215A"/>
                </a:solidFill>
                <a:latin typeface="+mj-lt"/>
              </a:rPr>
              <a:t>Cellule dans laquelle la personne a été observateur</a:t>
            </a:r>
            <a:endParaRPr lang="fr-FR" sz="1400">
              <a:latin typeface="+mj-lt"/>
            </a:endParaRPr>
          </a:p>
        </p:txBody>
      </p:sp>
      <p:pic>
        <p:nvPicPr>
          <p:cNvPr id="2" name="Graphique 1" descr="Crayon avec un remplissage uni">
            <a:extLst>
              <a:ext uri="{FF2B5EF4-FFF2-40B4-BE49-F238E27FC236}">
                <a16:creationId xmlns:a16="http://schemas.microsoft.com/office/drawing/2014/main" id="{FDD78D27-D1E1-FE6A-3C56-8F18215B6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2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11</a:t>
            </a:fld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r-FR"/>
              <a:t>3. Tour de table des joueurs</a:t>
            </a:r>
            <a:endParaRPr lang="fr-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8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77E01-916D-1EA1-0B86-CED6D1AB5E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1E09B19-E6CC-8127-5FB4-367D1D79D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988" y="102142"/>
            <a:ext cx="7448500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TOUR DE TABLE DES JOUEURS (≈ 15’)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5DFC0-0812-5BC1-5E35-69875F03D57A}"/>
              </a:ext>
            </a:extLst>
          </p:cNvPr>
          <p:cNvSpPr/>
          <p:nvPr/>
        </p:nvSpPr>
        <p:spPr>
          <a:xfrm>
            <a:off x="751391" y="1345492"/>
            <a:ext cx="240053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Ressenti pendant l’exercice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58932AD-ED91-110E-3A3E-A1ED2CA9AEAB}"/>
              </a:ext>
            </a:extLst>
          </p:cNvPr>
          <p:cNvSpPr>
            <a:spLocks noChangeAspect="1"/>
          </p:cNvSpPr>
          <p:nvPr/>
        </p:nvSpPr>
        <p:spPr bwMode="gray">
          <a:xfrm rot="589425" flipV="1">
            <a:off x="5613280" y="2965771"/>
            <a:ext cx="848209" cy="407982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9A5D1BA-8E34-3BE8-E97B-2A64B7AFAC05}"/>
              </a:ext>
            </a:extLst>
          </p:cNvPr>
          <p:cNvSpPr>
            <a:spLocks noChangeAspect="1"/>
          </p:cNvSpPr>
          <p:nvPr/>
        </p:nvSpPr>
        <p:spPr bwMode="gray">
          <a:xfrm rot="17814437" flipV="1">
            <a:off x="4979286" y="1318045"/>
            <a:ext cx="643549" cy="309542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34EEADB-F74D-3588-033F-DE8EA6CBEEE2}"/>
              </a:ext>
            </a:extLst>
          </p:cNvPr>
          <p:cNvSpPr>
            <a:spLocks noChangeAspect="1"/>
          </p:cNvSpPr>
          <p:nvPr/>
        </p:nvSpPr>
        <p:spPr bwMode="gray">
          <a:xfrm rot="6429312" flipV="1">
            <a:off x="3899501" y="3382815"/>
            <a:ext cx="760117" cy="365611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E0BD94A-8028-F4B6-0D4A-69908C1057FF}"/>
              </a:ext>
            </a:extLst>
          </p:cNvPr>
          <p:cNvSpPr>
            <a:spLocks noChangeAspect="1"/>
          </p:cNvSpPr>
          <p:nvPr/>
        </p:nvSpPr>
        <p:spPr bwMode="gray">
          <a:xfrm rot="19850500" flipV="1">
            <a:off x="5717481" y="2055536"/>
            <a:ext cx="687786" cy="330820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38A5056-7B3C-24D3-C60B-8922CBCE0D20}"/>
              </a:ext>
            </a:extLst>
          </p:cNvPr>
          <p:cNvSpPr>
            <a:spLocks noChangeAspect="1"/>
          </p:cNvSpPr>
          <p:nvPr/>
        </p:nvSpPr>
        <p:spPr bwMode="gray">
          <a:xfrm rot="13282026">
            <a:off x="3204226" y="1495497"/>
            <a:ext cx="704094" cy="315545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6D129-7CCB-2325-E6E6-50322E182451}"/>
              </a:ext>
            </a:extLst>
          </p:cNvPr>
          <p:cNvSpPr/>
          <p:nvPr/>
        </p:nvSpPr>
        <p:spPr>
          <a:xfrm>
            <a:off x="1049326" y="3674823"/>
            <a:ext cx="282993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Processus de prise de décision et outils de suivi de crise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B23F4-DEB5-1B41-8749-CB5885A27383}"/>
              </a:ext>
            </a:extLst>
          </p:cNvPr>
          <p:cNvSpPr/>
          <p:nvPr/>
        </p:nvSpPr>
        <p:spPr>
          <a:xfrm>
            <a:off x="5822973" y="786624"/>
            <a:ext cx="24005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Compréhension du scénario et de l’exercice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5DF15-C097-D799-DFAC-6702EAD5ED83}"/>
              </a:ext>
            </a:extLst>
          </p:cNvPr>
          <p:cNvSpPr/>
          <p:nvPr/>
        </p:nvSpPr>
        <p:spPr>
          <a:xfrm>
            <a:off x="6588224" y="1856898"/>
            <a:ext cx="24005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Organisation et coordination de la cellule de crise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AD3CBC-6067-BA96-3464-242FA7B2F4C6}"/>
              </a:ext>
            </a:extLst>
          </p:cNvPr>
          <p:cNvSpPr/>
          <p:nvPr/>
        </p:nvSpPr>
        <p:spPr>
          <a:xfrm>
            <a:off x="6119300" y="3639114"/>
            <a:ext cx="260618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</a:rPr>
              <a:t>Communication interne et externe</a:t>
            </a: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4878AB11-1B60-CF59-57FE-1971F5DD2ED2}"/>
              </a:ext>
            </a:extLst>
          </p:cNvPr>
          <p:cNvSpPr>
            <a:spLocks noChangeAspect="1"/>
          </p:cNvSpPr>
          <p:nvPr/>
        </p:nvSpPr>
        <p:spPr bwMode="gray">
          <a:xfrm>
            <a:off x="3641293" y="1981422"/>
            <a:ext cx="1696559" cy="1095529"/>
          </a:xfrm>
          <a:custGeom>
            <a:avLst/>
            <a:gdLst>
              <a:gd name="T0" fmla="*/ 1650 w 1776"/>
              <a:gd name="T1" fmla="*/ 333 h 1146"/>
              <a:gd name="T2" fmla="*/ 1650 w 1776"/>
              <a:gd name="T3" fmla="*/ 333 h 1146"/>
              <a:gd name="T4" fmla="*/ 1294 w 1776"/>
              <a:gd name="T5" fmla="*/ 126 h 1146"/>
              <a:gd name="T6" fmla="*/ 849 w 1776"/>
              <a:gd name="T7" fmla="*/ 126 h 1146"/>
              <a:gd name="T8" fmla="*/ 743 w 1776"/>
              <a:gd name="T9" fmla="*/ 141 h 1146"/>
              <a:gd name="T10" fmla="*/ 731 w 1776"/>
              <a:gd name="T11" fmla="*/ 158 h 1146"/>
              <a:gd name="T12" fmla="*/ 751 w 1776"/>
              <a:gd name="T13" fmla="*/ 173 h 1146"/>
              <a:gd name="T14" fmla="*/ 1547 w 1776"/>
              <a:gd name="T15" fmla="*/ 276 h 1146"/>
              <a:gd name="T16" fmla="*/ 1676 w 1776"/>
              <a:gd name="T17" fmla="*/ 423 h 1146"/>
              <a:gd name="T18" fmla="*/ 1732 w 1776"/>
              <a:gd name="T19" fmla="*/ 623 h 1146"/>
              <a:gd name="T20" fmla="*/ 1486 w 1776"/>
              <a:gd name="T21" fmla="*/ 932 h 1146"/>
              <a:gd name="T22" fmla="*/ 1054 w 1776"/>
              <a:gd name="T23" fmla="*/ 1089 h 1146"/>
              <a:gd name="T24" fmla="*/ 564 w 1776"/>
              <a:gd name="T25" fmla="*/ 1088 h 1146"/>
              <a:gd name="T26" fmla="*/ 184 w 1776"/>
              <a:gd name="T27" fmla="*/ 884 h 1146"/>
              <a:gd name="T28" fmla="*/ 73 w 1776"/>
              <a:gd name="T29" fmla="*/ 683 h 1146"/>
              <a:gd name="T30" fmla="*/ 98 w 1776"/>
              <a:gd name="T31" fmla="*/ 475 h 1146"/>
              <a:gd name="T32" fmla="*/ 400 w 1776"/>
              <a:gd name="T33" fmla="*/ 151 h 1146"/>
              <a:gd name="T34" fmla="*/ 911 w 1776"/>
              <a:gd name="T35" fmla="*/ 34 h 1146"/>
              <a:gd name="T36" fmla="*/ 925 w 1776"/>
              <a:gd name="T37" fmla="*/ 25 h 1146"/>
              <a:gd name="T38" fmla="*/ 924 w 1776"/>
              <a:gd name="T39" fmla="*/ 7 h 1146"/>
              <a:gd name="T40" fmla="*/ 910 w 1776"/>
              <a:gd name="T41" fmla="*/ 1 h 1146"/>
              <a:gd name="T42" fmla="*/ 109 w 1776"/>
              <a:gd name="T43" fmla="*/ 377 h 1146"/>
              <a:gd name="T44" fmla="*/ 79 w 1776"/>
              <a:gd name="T45" fmla="*/ 800 h 1146"/>
              <a:gd name="T46" fmla="*/ 419 w 1776"/>
              <a:gd name="T47" fmla="*/ 1078 h 1146"/>
              <a:gd name="T48" fmla="*/ 798 w 1776"/>
              <a:gd name="T49" fmla="*/ 1146 h 1146"/>
              <a:gd name="T50" fmla="*/ 938 w 1776"/>
              <a:gd name="T51" fmla="*/ 1139 h 1146"/>
              <a:gd name="T52" fmla="*/ 1427 w 1776"/>
              <a:gd name="T53" fmla="*/ 1001 h 1146"/>
              <a:gd name="T54" fmla="*/ 1736 w 1776"/>
              <a:gd name="T55" fmla="*/ 721 h 1146"/>
              <a:gd name="T56" fmla="*/ 1755 w 1776"/>
              <a:gd name="T57" fmla="*/ 513 h 1146"/>
              <a:gd name="T58" fmla="*/ 1650 w 1776"/>
              <a:gd name="T59" fmla="*/ 333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76" h="1146">
                <a:moveTo>
                  <a:pt x="1650" y="333"/>
                </a:moveTo>
                <a:lnTo>
                  <a:pt x="1650" y="333"/>
                </a:lnTo>
                <a:cubicBezTo>
                  <a:pt x="1560" y="226"/>
                  <a:pt x="1437" y="155"/>
                  <a:pt x="1294" y="126"/>
                </a:cubicBezTo>
                <a:cubicBezTo>
                  <a:pt x="1136" y="95"/>
                  <a:pt x="973" y="109"/>
                  <a:pt x="849" y="126"/>
                </a:cubicBezTo>
                <a:cubicBezTo>
                  <a:pt x="817" y="130"/>
                  <a:pt x="782" y="135"/>
                  <a:pt x="743" y="141"/>
                </a:cubicBezTo>
                <a:cubicBezTo>
                  <a:pt x="735" y="142"/>
                  <a:pt x="730" y="149"/>
                  <a:pt x="731" y="158"/>
                </a:cubicBezTo>
                <a:cubicBezTo>
                  <a:pt x="733" y="167"/>
                  <a:pt x="741" y="175"/>
                  <a:pt x="751" y="173"/>
                </a:cubicBezTo>
                <a:cubicBezTo>
                  <a:pt x="1024" y="129"/>
                  <a:pt x="1333" y="98"/>
                  <a:pt x="1547" y="276"/>
                </a:cubicBezTo>
                <a:cubicBezTo>
                  <a:pt x="1596" y="317"/>
                  <a:pt x="1641" y="368"/>
                  <a:pt x="1676" y="423"/>
                </a:cubicBezTo>
                <a:cubicBezTo>
                  <a:pt x="1724" y="498"/>
                  <a:pt x="1742" y="562"/>
                  <a:pt x="1732" y="623"/>
                </a:cubicBezTo>
                <a:cubicBezTo>
                  <a:pt x="1710" y="770"/>
                  <a:pt x="1586" y="872"/>
                  <a:pt x="1486" y="932"/>
                </a:cubicBezTo>
                <a:cubicBezTo>
                  <a:pt x="1362" y="1006"/>
                  <a:pt x="1217" y="1059"/>
                  <a:pt x="1054" y="1089"/>
                </a:cubicBezTo>
                <a:cubicBezTo>
                  <a:pt x="878" y="1122"/>
                  <a:pt x="714" y="1122"/>
                  <a:pt x="564" y="1088"/>
                </a:cubicBezTo>
                <a:cubicBezTo>
                  <a:pt x="411" y="1054"/>
                  <a:pt x="279" y="983"/>
                  <a:pt x="184" y="884"/>
                </a:cubicBezTo>
                <a:cubicBezTo>
                  <a:pt x="120" y="817"/>
                  <a:pt x="84" y="751"/>
                  <a:pt x="73" y="683"/>
                </a:cubicBezTo>
                <a:cubicBezTo>
                  <a:pt x="63" y="618"/>
                  <a:pt x="72" y="546"/>
                  <a:pt x="98" y="475"/>
                </a:cubicBezTo>
                <a:cubicBezTo>
                  <a:pt x="146" y="343"/>
                  <a:pt x="256" y="225"/>
                  <a:pt x="400" y="151"/>
                </a:cubicBezTo>
                <a:cubicBezTo>
                  <a:pt x="574" y="60"/>
                  <a:pt x="775" y="41"/>
                  <a:pt x="911" y="34"/>
                </a:cubicBezTo>
                <a:cubicBezTo>
                  <a:pt x="917" y="33"/>
                  <a:pt x="922" y="30"/>
                  <a:pt x="925" y="25"/>
                </a:cubicBezTo>
                <a:cubicBezTo>
                  <a:pt x="927" y="19"/>
                  <a:pt x="927" y="12"/>
                  <a:pt x="924" y="7"/>
                </a:cubicBezTo>
                <a:cubicBezTo>
                  <a:pt x="921" y="3"/>
                  <a:pt x="916" y="0"/>
                  <a:pt x="910" y="1"/>
                </a:cubicBezTo>
                <a:cubicBezTo>
                  <a:pt x="513" y="21"/>
                  <a:pt x="244" y="147"/>
                  <a:pt x="109" y="377"/>
                </a:cubicBezTo>
                <a:cubicBezTo>
                  <a:pt x="43" y="489"/>
                  <a:pt x="0" y="659"/>
                  <a:pt x="79" y="800"/>
                </a:cubicBezTo>
                <a:cubicBezTo>
                  <a:pt x="145" y="918"/>
                  <a:pt x="266" y="1016"/>
                  <a:pt x="419" y="1078"/>
                </a:cubicBezTo>
                <a:cubicBezTo>
                  <a:pt x="531" y="1123"/>
                  <a:pt x="658" y="1146"/>
                  <a:pt x="798" y="1146"/>
                </a:cubicBezTo>
                <a:cubicBezTo>
                  <a:pt x="843" y="1146"/>
                  <a:pt x="890" y="1144"/>
                  <a:pt x="938" y="1139"/>
                </a:cubicBezTo>
                <a:cubicBezTo>
                  <a:pt x="1110" y="1122"/>
                  <a:pt x="1275" y="1075"/>
                  <a:pt x="1427" y="1001"/>
                </a:cubicBezTo>
                <a:cubicBezTo>
                  <a:pt x="1583" y="925"/>
                  <a:pt x="1686" y="831"/>
                  <a:pt x="1736" y="721"/>
                </a:cubicBezTo>
                <a:cubicBezTo>
                  <a:pt x="1769" y="648"/>
                  <a:pt x="1776" y="578"/>
                  <a:pt x="1755" y="513"/>
                </a:cubicBezTo>
                <a:cubicBezTo>
                  <a:pt x="1737" y="454"/>
                  <a:pt x="1702" y="395"/>
                  <a:pt x="1650" y="333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299A7C-9840-36D5-18FC-F8DB5E5FC6B2}"/>
              </a:ext>
            </a:extLst>
          </p:cNvPr>
          <p:cNvSpPr txBox="1"/>
          <p:nvPr/>
        </p:nvSpPr>
        <p:spPr>
          <a:xfrm>
            <a:off x="3858661" y="2339126"/>
            <a:ext cx="126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0091"/>
                </a:solidFill>
                <a:latin typeface="+mj-lt"/>
              </a:rPr>
              <a:t>Joueurs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ECB7E5-C672-102F-8253-CA483712361C}"/>
              </a:ext>
            </a:extLst>
          </p:cNvPr>
          <p:cNvSpPr/>
          <p:nvPr/>
        </p:nvSpPr>
        <p:spPr>
          <a:xfrm>
            <a:off x="222691" y="2089285"/>
            <a:ext cx="261790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ea typeface="+mn-lt"/>
                <a:cs typeface="+mn-lt"/>
              </a:rPr>
              <a:t>Prise en compte de la documentation (procédure de gestion de crise, PCA, PRA)</a:t>
            </a:r>
            <a:r>
              <a:rPr lang="fr-FR" sz="1400">
                <a:solidFill>
                  <a:srgbClr val="5555C1"/>
                </a:solidFill>
                <a:latin typeface="+mj-lt"/>
                <a:cs typeface="Helvetica"/>
              </a:rPr>
              <a:t> et appréhension d’un après-crise</a:t>
            </a:r>
            <a:endParaRPr lang="fr-FR" sz="1100">
              <a:solidFill>
                <a:srgbClr val="5555C1"/>
              </a:solidFill>
              <a:latin typeface="+mj-lt"/>
              <a:cs typeface="Helvetica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E334053E-3230-4FCE-A15C-A5342846B320}"/>
              </a:ext>
            </a:extLst>
          </p:cNvPr>
          <p:cNvSpPr>
            <a:spLocks noChangeAspect="1"/>
          </p:cNvSpPr>
          <p:nvPr/>
        </p:nvSpPr>
        <p:spPr bwMode="gray">
          <a:xfrm rot="10089071" flipV="1">
            <a:off x="2928343" y="2761856"/>
            <a:ext cx="760117" cy="365611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25" y="101057"/>
            <a:ext cx="950505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RÉSUMÉ DU TOUR DE TABLE DES JOUEURS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C2B8DC1-BA3F-69B0-507C-5A986C8CFFBB}"/>
              </a:ext>
            </a:extLst>
          </p:cNvPr>
          <p:cNvSpPr/>
          <p:nvPr/>
        </p:nvSpPr>
        <p:spPr>
          <a:xfrm>
            <a:off x="588704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54566C9-DAA1-50F7-2AE7-2429DA3D30B9}"/>
              </a:ext>
            </a:extLst>
          </p:cNvPr>
          <p:cNvSpPr/>
          <p:nvPr/>
        </p:nvSpPr>
        <p:spPr>
          <a:xfrm>
            <a:off x="4879848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11728D-9110-C374-C1FA-75598AB2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28" y="1784598"/>
            <a:ext cx="278160" cy="2781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16A9BD1-BC83-847B-529C-3D4407722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12" y="1774320"/>
            <a:ext cx="278160" cy="2781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2CBE5A0-31A7-BB5E-E422-DB4516184D5A}"/>
              </a:ext>
            </a:extLst>
          </p:cNvPr>
          <p:cNvSpPr txBox="1"/>
          <p:nvPr/>
        </p:nvSpPr>
        <p:spPr>
          <a:xfrm>
            <a:off x="899592" y="1282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363696"/>
                </a:solidFill>
                <a:latin typeface="+mj-lt"/>
              </a:rPr>
              <a:t>Points forts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5C1994-5946-7836-AC2E-B1B5FEB07BA7}"/>
              </a:ext>
            </a:extLst>
          </p:cNvPr>
          <p:cNvSpPr txBox="1"/>
          <p:nvPr/>
        </p:nvSpPr>
        <p:spPr>
          <a:xfrm>
            <a:off x="5436098" y="12663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363696"/>
                </a:solidFill>
                <a:latin typeface="+mj-lt"/>
              </a:rPr>
              <a:t>Axes d’amélioration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55D9D56-AE3C-5329-1DC7-58B2E85476F9}"/>
              </a:ext>
            </a:extLst>
          </p:cNvPr>
          <p:cNvSpPr txBox="1"/>
          <p:nvPr/>
        </p:nvSpPr>
        <p:spPr>
          <a:xfrm>
            <a:off x="1475656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C66F83-2FAE-F740-DDA5-CCA7EE6636E5}"/>
              </a:ext>
            </a:extLst>
          </p:cNvPr>
          <p:cNvSpPr txBox="1"/>
          <p:nvPr/>
        </p:nvSpPr>
        <p:spPr>
          <a:xfrm>
            <a:off x="5779948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447602-A911-A24D-3C25-938416112C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5" name="Graphique 4" descr="Crayon avec un remplissage uni">
            <a:extLst>
              <a:ext uri="{FF2B5EF4-FFF2-40B4-BE49-F238E27FC236}">
                <a16:creationId xmlns:a16="http://schemas.microsoft.com/office/drawing/2014/main" id="{7F288C90-5C0D-C89E-E900-B8B4175AC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14</a:t>
            </a:fld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r-FR"/>
              <a:t>4. Tour de table des observateurs</a:t>
            </a:r>
            <a:endParaRPr lang="fr-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1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77E01-916D-1EA1-0B86-CED6D1AB5E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1E09B19-E6CC-8127-5FB4-367D1D79D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264" y="70348"/>
            <a:ext cx="6742247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TOUR DE TABLE DES OBSERVATEURS (≈ 10’)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5DFC0-0812-5BC1-5E35-69875F03D57A}"/>
              </a:ext>
            </a:extLst>
          </p:cNvPr>
          <p:cNvSpPr/>
          <p:nvPr/>
        </p:nvSpPr>
        <p:spPr>
          <a:xfrm>
            <a:off x="750569" y="1401031"/>
            <a:ext cx="240053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Ressenti pendant l’exercice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58932AD-ED91-110E-3A3E-A1ED2CA9AEAB}"/>
              </a:ext>
            </a:extLst>
          </p:cNvPr>
          <p:cNvSpPr>
            <a:spLocks noChangeAspect="1"/>
          </p:cNvSpPr>
          <p:nvPr/>
        </p:nvSpPr>
        <p:spPr bwMode="gray">
          <a:xfrm rot="589425" flipV="1">
            <a:off x="5518653" y="3032108"/>
            <a:ext cx="848209" cy="407982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9A5D1BA-8E34-3BE8-E97B-2A64B7AFAC05}"/>
              </a:ext>
            </a:extLst>
          </p:cNvPr>
          <p:cNvSpPr>
            <a:spLocks noChangeAspect="1"/>
          </p:cNvSpPr>
          <p:nvPr/>
        </p:nvSpPr>
        <p:spPr bwMode="gray">
          <a:xfrm rot="17814437" flipV="1">
            <a:off x="4979286" y="1318045"/>
            <a:ext cx="643549" cy="309542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34EEADB-F74D-3588-033F-DE8EA6CBEEE2}"/>
              </a:ext>
            </a:extLst>
          </p:cNvPr>
          <p:cNvSpPr>
            <a:spLocks noChangeAspect="1"/>
          </p:cNvSpPr>
          <p:nvPr/>
        </p:nvSpPr>
        <p:spPr bwMode="gray">
          <a:xfrm rot="5685894" flipV="1">
            <a:off x="4091881" y="3389242"/>
            <a:ext cx="760117" cy="365611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E0BD94A-8028-F4B6-0D4A-69908C1057FF}"/>
              </a:ext>
            </a:extLst>
          </p:cNvPr>
          <p:cNvSpPr>
            <a:spLocks noChangeAspect="1"/>
          </p:cNvSpPr>
          <p:nvPr/>
        </p:nvSpPr>
        <p:spPr bwMode="gray">
          <a:xfrm rot="19850500" flipV="1">
            <a:off x="5717481" y="2055536"/>
            <a:ext cx="687786" cy="330820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38A5056-7B3C-24D3-C60B-8922CBCE0D20}"/>
              </a:ext>
            </a:extLst>
          </p:cNvPr>
          <p:cNvSpPr>
            <a:spLocks noChangeAspect="1"/>
          </p:cNvSpPr>
          <p:nvPr/>
        </p:nvSpPr>
        <p:spPr bwMode="gray">
          <a:xfrm rot="13282026">
            <a:off x="3203404" y="1551036"/>
            <a:ext cx="704094" cy="315545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6D129-7CCB-2325-E6E6-50322E182451}"/>
              </a:ext>
            </a:extLst>
          </p:cNvPr>
          <p:cNvSpPr/>
          <p:nvPr/>
        </p:nvSpPr>
        <p:spPr>
          <a:xfrm>
            <a:off x="1510478" y="3825826"/>
            <a:ext cx="264603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Processus de prise de décision et outils de suivi de crise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B23F4-DEB5-1B41-8749-CB5885A27383}"/>
              </a:ext>
            </a:extLst>
          </p:cNvPr>
          <p:cNvSpPr/>
          <p:nvPr/>
        </p:nvSpPr>
        <p:spPr>
          <a:xfrm>
            <a:off x="5822973" y="786624"/>
            <a:ext cx="24005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Compréhension du scénario et de l’exercice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5DF15-C097-D799-DFAC-6702EAD5ED83}"/>
              </a:ext>
            </a:extLst>
          </p:cNvPr>
          <p:cNvSpPr/>
          <p:nvPr/>
        </p:nvSpPr>
        <p:spPr>
          <a:xfrm>
            <a:off x="6588224" y="1856898"/>
            <a:ext cx="24005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Organisation et coordination de la cellule de crise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AD3CBC-6067-BA96-3464-242FA7B2F4C6}"/>
              </a:ext>
            </a:extLst>
          </p:cNvPr>
          <p:cNvSpPr/>
          <p:nvPr/>
        </p:nvSpPr>
        <p:spPr>
          <a:xfrm>
            <a:off x="6068606" y="3572047"/>
            <a:ext cx="260618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</a:rPr>
              <a:t>Communication interne et externe</a:t>
            </a: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4878AB11-1B60-CF59-57FE-1971F5DD2ED2}"/>
              </a:ext>
            </a:extLst>
          </p:cNvPr>
          <p:cNvSpPr>
            <a:spLocks noChangeAspect="1"/>
          </p:cNvSpPr>
          <p:nvPr/>
        </p:nvSpPr>
        <p:spPr bwMode="gray">
          <a:xfrm>
            <a:off x="3641293" y="1981422"/>
            <a:ext cx="1696559" cy="1095529"/>
          </a:xfrm>
          <a:custGeom>
            <a:avLst/>
            <a:gdLst>
              <a:gd name="T0" fmla="*/ 1650 w 1776"/>
              <a:gd name="T1" fmla="*/ 333 h 1146"/>
              <a:gd name="T2" fmla="*/ 1650 w 1776"/>
              <a:gd name="T3" fmla="*/ 333 h 1146"/>
              <a:gd name="T4" fmla="*/ 1294 w 1776"/>
              <a:gd name="T5" fmla="*/ 126 h 1146"/>
              <a:gd name="T6" fmla="*/ 849 w 1776"/>
              <a:gd name="T7" fmla="*/ 126 h 1146"/>
              <a:gd name="T8" fmla="*/ 743 w 1776"/>
              <a:gd name="T9" fmla="*/ 141 h 1146"/>
              <a:gd name="T10" fmla="*/ 731 w 1776"/>
              <a:gd name="T11" fmla="*/ 158 h 1146"/>
              <a:gd name="T12" fmla="*/ 751 w 1776"/>
              <a:gd name="T13" fmla="*/ 173 h 1146"/>
              <a:gd name="T14" fmla="*/ 1547 w 1776"/>
              <a:gd name="T15" fmla="*/ 276 h 1146"/>
              <a:gd name="T16" fmla="*/ 1676 w 1776"/>
              <a:gd name="T17" fmla="*/ 423 h 1146"/>
              <a:gd name="T18" fmla="*/ 1732 w 1776"/>
              <a:gd name="T19" fmla="*/ 623 h 1146"/>
              <a:gd name="T20" fmla="*/ 1486 w 1776"/>
              <a:gd name="T21" fmla="*/ 932 h 1146"/>
              <a:gd name="T22" fmla="*/ 1054 w 1776"/>
              <a:gd name="T23" fmla="*/ 1089 h 1146"/>
              <a:gd name="T24" fmla="*/ 564 w 1776"/>
              <a:gd name="T25" fmla="*/ 1088 h 1146"/>
              <a:gd name="T26" fmla="*/ 184 w 1776"/>
              <a:gd name="T27" fmla="*/ 884 h 1146"/>
              <a:gd name="T28" fmla="*/ 73 w 1776"/>
              <a:gd name="T29" fmla="*/ 683 h 1146"/>
              <a:gd name="T30" fmla="*/ 98 w 1776"/>
              <a:gd name="T31" fmla="*/ 475 h 1146"/>
              <a:gd name="T32" fmla="*/ 400 w 1776"/>
              <a:gd name="T33" fmla="*/ 151 h 1146"/>
              <a:gd name="T34" fmla="*/ 911 w 1776"/>
              <a:gd name="T35" fmla="*/ 34 h 1146"/>
              <a:gd name="T36" fmla="*/ 925 w 1776"/>
              <a:gd name="T37" fmla="*/ 25 h 1146"/>
              <a:gd name="T38" fmla="*/ 924 w 1776"/>
              <a:gd name="T39" fmla="*/ 7 h 1146"/>
              <a:gd name="T40" fmla="*/ 910 w 1776"/>
              <a:gd name="T41" fmla="*/ 1 h 1146"/>
              <a:gd name="T42" fmla="*/ 109 w 1776"/>
              <a:gd name="T43" fmla="*/ 377 h 1146"/>
              <a:gd name="T44" fmla="*/ 79 w 1776"/>
              <a:gd name="T45" fmla="*/ 800 h 1146"/>
              <a:gd name="T46" fmla="*/ 419 w 1776"/>
              <a:gd name="T47" fmla="*/ 1078 h 1146"/>
              <a:gd name="T48" fmla="*/ 798 w 1776"/>
              <a:gd name="T49" fmla="*/ 1146 h 1146"/>
              <a:gd name="T50" fmla="*/ 938 w 1776"/>
              <a:gd name="T51" fmla="*/ 1139 h 1146"/>
              <a:gd name="T52" fmla="*/ 1427 w 1776"/>
              <a:gd name="T53" fmla="*/ 1001 h 1146"/>
              <a:gd name="T54" fmla="*/ 1736 w 1776"/>
              <a:gd name="T55" fmla="*/ 721 h 1146"/>
              <a:gd name="T56" fmla="*/ 1755 w 1776"/>
              <a:gd name="T57" fmla="*/ 513 h 1146"/>
              <a:gd name="T58" fmla="*/ 1650 w 1776"/>
              <a:gd name="T59" fmla="*/ 333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76" h="1146">
                <a:moveTo>
                  <a:pt x="1650" y="333"/>
                </a:moveTo>
                <a:lnTo>
                  <a:pt x="1650" y="333"/>
                </a:lnTo>
                <a:cubicBezTo>
                  <a:pt x="1560" y="226"/>
                  <a:pt x="1437" y="155"/>
                  <a:pt x="1294" y="126"/>
                </a:cubicBezTo>
                <a:cubicBezTo>
                  <a:pt x="1136" y="95"/>
                  <a:pt x="973" y="109"/>
                  <a:pt x="849" y="126"/>
                </a:cubicBezTo>
                <a:cubicBezTo>
                  <a:pt x="817" y="130"/>
                  <a:pt x="782" y="135"/>
                  <a:pt x="743" y="141"/>
                </a:cubicBezTo>
                <a:cubicBezTo>
                  <a:pt x="735" y="142"/>
                  <a:pt x="730" y="149"/>
                  <a:pt x="731" y="158"/>
                </a:cubicBezTo>
                <a:cubicBezTo>
                  <a:pt x="733" y="167"/>
                  <a:pt x="741" y="175"/>
                  <a:pt x="751" y="173"/>
                </a:cubicBezTo>
                <a:cubicBezTo>
                  <a:pt x="1024" y="129"/>
                  <a:pt x="1333" y="98"/>
                  <a:pt x="1547" y="276"/>
                </a:cubicBezTo>
                <a:cubicBezTo>
                  <a:pt x="1596" y="317"/>
                  <a:pt x="1641" y="368"/>
                  <a:pt x="1676" y="423"/>
                </a:cubicBezTo>
                <a:cubicBezTo>
                  <a:pt x="1724" y="498"/>
                  <a:pt x="1742" y="562"/>
                  <a:pt x="1732" y="623"/>
                </a:cubicBezTo>
                <a:cubicBezTo>
                  <a:pt x="1710" y="770"/>
                  <a:pt x="1586" y="872"/>
                  <a:pt x="1486" y="932"/>
                </a:cubicBezTo>
                <a:cubicBezTo>
                  <a:pt x="1362" y="1006"/>
                  <a:pt x="1217" y="1059"/>
                  <a:pt x="1054" y="1089"/>
                </a:cubicBezTo>
                <a:cubicBezTo>
                  <a:pt x="878" y="1122"/>
                  <a:pt x="714" y="1122"/>
                  <a:pt x="564" y="1088"/>
                </a:cubicBezTo>
                <a:cubicBezTo>
                  <a:pt x="411" y="1054"/>
                  <a:pt x="279" y="983"/>
                  <a:pt x="184" y="884"/>
                </a:cubicBezTo>
                <a:cubicBezTo>
                  <a:pt x="120" y="817"/>
                  <a:pt x="84" y="751"/>
                  <a:pt x="73" y="683"/>
                </a:cubicBezTo>
                <a:cubicBezTo>
                  <a:pt x="63" y="618"/>
                  <a:pt x="72" y="546"/>
                  <a:pt x="98" y="475"/>
                </a:cubicBezTo>
                <a:cubicBezTo>
                  <a:pt x="146" y="343"/>
                  <a:pt x="256" y="225"/>
                  <a:pt x="400" y="151"/>
                </a:cubicBezTo>
                <a:cubicBezTo>
                  <a:pt x="574" y="60"/>
                  <a:pt x="775" y="41"/>
                  <a:pt x="911" y="34"/>
                </a:cubicBezTo>
                <a:cubicBezTo>
                  <a:pt x="917" y="33"/>
                  <a:pt x="922" y="30"/>
                  <a:pt x="925" y="25"/>
                </a:cubicBezTo>
                <a:cubicBezTo>
                  <a:pt x="927" y="19"/>
                  <a:pt x="927" y="12"/>
                  <a:pt x="924" y="7"/>
                </a:cubicBezTo>
                <a:cubicBezTo>
                  <a:pt x="921" y="3"/>
                  <a:pt x="916" y="0"/>
                  <a:pt x="910" y="1"/>
                </a:cubicBezTo>
                <a:cubicBezTo>
                  <a:pt x="513" y="21"/>
                  <a:pt x="244" y="147"/>
                  <a:pt x="109" y="377"/>
                </a:cubicBezTo>
                <a:cubicBezTo>
                  <a:pt x="43" y="489"/>
                  <a:pt x="0" y="659"/>
                  <a:pt x="79" y="800"/>
                </a:cubicBezTo>
                <a:cubicBezTo>
                  <a:pt x="145" y="918"/>
                  <a:pt x="266" y="1016"/>
                  <a:pt x="419" y="1078"/>
                </a:cubicBezTo>
                <a:cubicBezTo>
                  <a:pt x="531" y="1123"/>
                  <a:pt x="658" y="1146"/>
                  <a:pt x="798" y="1146"/>
                </a:cubicBezTo>
                <a:cubicBezTo>
                  <a:pt x="843" y="1146"/>
                  <a:pt x="890" y="1144"/>
                  <a:pt x="938" y="1139"/>
                </a:cubicBezTo>
                <a:cubicBezTo>
                  <a:pt x="1110" y="1122"/>
                  <a:pt x="1275" y="1075"/>
                  <a:pt x="1427" y="1001"/>
                </a:cubicBezTo>
                <a:cubicBezTo>
                  <a:pt x="1583" y="925"/>
                  <a:pt x="1686" y="831"/>
                  <a:pt x="1736" y="721"/>
                </a:cubicBezTo>
                <a:cubicBezTo>
                  <a:pt x="1769" y="648"/>
                  <a:pt x="1776" y="578"/>
                  <a:pt x="1755" y="513"/>
                </a:cubicBezTo>
                <a:cubicBezTo>
                  <a:pt x="1737" y="454"/>
                  <a:pt x="1702" y="395"/>
                  <a:pt x="1650" y="333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299A7C-9840-36D5-18FC-F8DB5E5FC6B2}"/>
              </a:ext>
            </a:extLst>
          </p:cNvPr>
          <p:cNvSpPr txBox="1"/>
          <p:nvPr/>
        </p:nvSpPr>
        <p:spPr>
          <a:xfrm>
            <a:off x="3343070" y="2348282"/>
            <a:ext cx="229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0091"/>
                </a:solidFill>
                <a:latin typeface="+mj-lt"/>
              </a:rPr>
              <a:t>Observateurs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ECB7E5-C672-102F-8253-CA483712361C}"/>
              </a:ext>
            </a:extLst>
          </p:cNvPr>
          <p:cNvSpPr/>
          <p:nvPr/>
        </p:nvSpPr>
        <p:spPr>
          <a:xfrm>
            <a:off x="131692" y="2457683"/>
            <a:ext cx="26460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Prise en compte du PCA et appréhension d’un après-crise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E334053E-3230-4FCE-A15C-A5342846B320}"/>
              </a:ext>
            </a:extLst>
          </p:cNvPr>
          <p:cNvSpPr>
            <a:spLocks noChangeAspect="1"/>
          </p:cNvSpPr>
          <p:nvPr/>
        </p:nvSpPr>
        <p:spPr bwMode="gray">
          <a:xfrm rot="10089071" flipV="1">
            <a:off x="2928343" y="2761856"/>
            <a:ext cx="760117" cy="365611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9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7835"/>
            <a:ext cx="741682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RÉSUMÉ DU TOUR DE TABLE DES OBSERVATEURS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C2B8DC1-BA3F-69B0-507C-5A986C8CFFBB}"/>
              </a:ext>
            </a:extLst>
          </p:cNvPr>
          <p:cNvSpPr/>
          <p:nvPr/>
        </p:nvSpPr>
        <p:spPr>
          <a:xfrm>
            <a:off x="588704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54566C9-DAA1-50F7-2AE7-2429DA3D30B9}"/>
              </a:ext>
            </a:extLst>
          </p:cNvPr>
          <p:cNvSpPr/>
          <p:nvPr/>
        </p:nvSpPr>
        <p:spPr>
          <a:xfrm>
            <a:off x="4879848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11728D-9110-C374-C1FA-75598AB2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28" y="1784598"/>
            <a:ext cx="278160" cy="2781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16A9BD1-BC83-847B-529C-3D4407722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12" y="1774320"/>
            <a:ext cx="278160" cy="2781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2CBE5A0-31A7-BB5E-E422-DB4516184D5A}"/>
              </a:ext>
            </a:extLst>
          </p:cNvPr>
          <p:cNvSpPr txBox="1"/>
          <p:nvPr/>
        </p:nvSpPr>
        <p:spPr>
          <a:xfrm>
            <a:off x="899592" y="1282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363696"/>
                </a:solidFill>
                <a:latin typeface="+mj-lt"/>
              </a:rPr>
              <a:t>Points forts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5C1994-5946-7836-AC2E-B1B5FEB07BA7}"/>
              </a:ext>
            </a:extLst>
          </p:cNvPr>
          <p:cNvSpPr txBox="1"/>
          <p:nvPr/>
        </p:nvSpPr>
        <p:spPr>
          <a:xfrm>
            <a:off x="5436098" y="12663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363696"/>
                </a:solidFill>
                <a:latin typeface="+mj-lt"/>
              </a:rPr>
              <a:t>Axes d’amélioration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55D9D56-AE3C-5329-1DC7-58B2E85476F9}"/>
              </a:ext>
            </a:extLst>
          </p:cNvPr>
          <p:cNvSpPr txBox="1"/>
          <p:nvPr/>
        </p:nvSpPr>
        <p:spPr>
          <a:xfrm>
            <a:off x="1475656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C66F83-2FAE-F740-DDA5-CCA7EE6636E5}"/>
              </a:ext>
            </a:extLst>
          </p:cNvPr>
          <p:cNvSpPr txBox="1"/>
          <p:nvPr/>
        </p:nvSpPr>
        <p:spPr>
          <a:xfrm>
            <a:off x="5779948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EBBB2C-DBAC-E05E-6F5A-9F7243F191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5" name="Graphique 4" descr="Crayon avec un remplissage uni">
            <a:extLst>
              <a:ext uri="{FF2B5EF4-FFF2-40B4-BE49-F238E27FC236}">
                <a16:creationId xmlns:a16="http://schemas.microsoft.com/office/drawing/2014/main" id="{7DF2143A-76EA-C421-D80F-CEB2D1BD3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8676135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17</a:t>
            </a:fld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r-FR"/>
              <a:t>5. Tour de table des ANIMATEURS</a:t>
            </a:r>
            <a:endParaRPr lang="fr-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9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77E01-916D-1EA1-0B86-CED6D1AB5E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1E09B19-E6CC-8127-5FB4-367D1D79D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264" y="70348"/>
            <a:ext cx="6691135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TOUR DE TABLE DES ANIMATEURS (≈ 10’)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5DFC0-0812-5BC1-5E35-69875F03D57A}"/>
              </a:ext>
            </a:extLst>
          </p:cNvPr>
          <p:cNvSpPr/>
          <p:nvPr/>
        </p:nvSpPr>
        <p:spPr>
          <a:xfrm>
            <a:off x="750569" y="1401031"/>
            <a:ext cx="24005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Ressenti général pendant l’exercice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58932AD-ED91-110E-3A3E-A1ED2CA9AEAB}"/>
              </a:ext>
            </a:extLst>
          </p:cNvPr>
          <p:cNvSpPr>
            <a:spLocks noChangeAspect="1"/>
          </p:cNvSpPr>
          <p:nvPr/>
        </p:nvSpPr>
        <p:spPr bwMode="gray">
          <a:xfrm rot="589425" flipV="1">
            <a:off x="5518653" y="3032108"/>
            <a:ext cx="848209" cy="407982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9A5D1BA-8E34-3BE8-E97B-2A64B7AFAC05}"/>
              </a:ext>
            </a:extLst>
          </p:cNvPr>
          <p:cNvSpPr>
            <a:spLocks noChangeAspect="1"/>
          </p:cNvSpPr>
          <p:nvPr/>
        </p:nvSpPr>
        <p:spPr bwMode="gray">
          <a:xfrm rot="17814437" flipV="1">
            <a:off x="4979286" y="1318045"/>
            <a:ext cx="643549" cy="309542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34EEADB-F74D-3588-033F-DE8EA6CBEEE2}"/>
              </a:ext>
            </a:extLst>
          </p:cNvPr>
          <p:cNvSpPr>
            <a:spLocks noChangeAspect="1"/>
          </p:cNvSpPr>
          <p:nvPr/>
        </p:nvSpPr>
        <p:spPr bwMode="gray">
          <a:xfrm rot="5685894" flipV="1">
            <a:off x="4091881" y="3389242"/>
            <a:ext cx="760117" cy="365611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E0BD94A-8028-F4B6-0D4A-69908C1057FF}"/>
              </a:ext>
            </a:extLst>
          </p:cNvPr>
          <p:cNvSpPr>
            <a:spLocks noChangeAspect="1"/>
          </p:cNvSpPr>
          <p:nvPr/>
        </p:nvSpPr>
        <p:spPr bwMode="gray">
          <a:xfrm rot="19850500" flipV="1">
            <a:off x="5717481" y="2055536"/>
            <a:ext cx="687786" cy="330820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38A5056-7B3C-24D3-C60B-8922CBCE0D20}"/>
              </a:ext>
            </a:extLst>
          </p:cNvPr>
          <p:cNvSpPr>
            <a:spLocks noChangeAspect="1"/>
          </p:cNvSpPr>
          <p:nvPr/>
        </p:nvSpPr>
        <p:spPr bwMode="gray">
          <a:xfrm rot="13282026">
            <a:off x="3203404" y="1551036"/>
            <a:ext cx="704094" cy="315545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6D129-7CCB-2325-E6E6-50322E182451}"/>
              </a:ext>
            </a:extLst>
          </p:cNvPr>
          <p:cNvSpPr/>
          <p:nvPr/>
        </p:nvSpPr>
        <p:spPr>
          <a:xfrm>
            <a:off x="1510478" y="3825826"/>
            <a:ext cx="264603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Ressenti sur les décisions prises et la réactivité des cellules de crise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B23F4-DEB5-1B41-8749-CB5885A27383}"/>
              </a:ext>
            </a:extLst>
          </p:cNvPr>
          <p:cNvSpPr/>
          <p:nvPr/>
        </p:nvSpPr>
        <p:spPr>
          <a:xfrm>
            <a:off x="5822973" y="786624"/>
            <a:ext cx="24005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Compréhension du scénario et de l’exercice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85DF15-C097-D799-DFAC-6702EAD5ED83}"/>
              </a:ext>
            </a:extLst>
          </p:cNvPr>
          <p:cNvSpPr/>
          <p:nvPr/>
        </p:nvSpPr>
        <p:spPr>
          <a:xfrm>
            <a:off x="6588224" y="1856898"/>
            <a:ext cx="24005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Organisation et coordination de la cellule d’animation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AD3CBC-6067-BA96-3464-242FA7B2F4C6}"/>
              </a:ext>
            </a:extLst>
          </p:cNvPr>
          <p:cNvSpPr/>
          <p:nvPr/>
        </p:nvSpPr>
        <p:spPr>
          <a:xfrm>
            <a:off x="6068606" y="3572047"/>
            <a:ext cx="260618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</a:rPr>
              <a:t>Ressenti sur les messages de communication interne et externe reçus</a:t>
            </a: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4878AB11-1B60-CF59-57FE-1971F5DD2ED2}"/>
              </a:ext>
            </a:extLst>
          </p:cNvPr>
          <p:cNvSpPr>
            <a:spLocks noChangeAspect="1"/>
          </p:cNvSpPr>
          <p:nvPr/>
        </p:nvSpPr>
        <p:spPr bwMode="gray">
          <a:xfrm>
            <a:off x="3641293" y="1981422"/>
            <a:ext cx="1696559" cy="1095529"/>
          </a:xfrm>
          <a:custGeom>
            <a:avLst/>
            <a:gdLst>
              <a:gd name="T0" fmla="*/ 1650 w 1776"/>
              <a:gd name="T1" fmla="*/ 333 h 1146"/>
              <a:gd name="T2" fmla="*/ 1650 w 1776"/>
              <a:gd name="T3" fmla="*/ 333 h 1146"/>
              <a:gd name="T4" fmla="*/ 1294 w 1776"/>
              <a:gd name="T5" fmla="*/ 126 h 1146"/>
              <a:gd name="T6" fmla="*/ 849 w 1776"/>
              <a:gd name="T7" fmla="*/ 126 h 1146"/>
              <a:gd name="T8" fmla="*/ 743 w 1776"/>
              <a:gd name="T9" fmla="*/ 141 h 1146"/>
              <a:gd name="T10" fmla="*/ 731 w 1776"/>
              <a:gd name="T11" fmla="*/ 158 h 1146"/>
              <a:gd name="T12" fmla="*/ 751 w 1776"/>
              <a:gd name="T13" fmla="*/ 173 h 1146"/>
              <a:gd name="T14" fmla="*/ 1547 w 1776"/>
              <a:gd name="T15" fmla="*/ 276 h 1146"/>
              <a:gd name="T16" fmla="*/ 1676 w 1776"/>
              <a:gd name="T17" fmla="*/ 423 h 1146"/>
              <a:gd name="T18" fmla="*/ 1732 w 1776"/>
              <a:gd name="T19" fmla="*/ 623 h 1146"/>
              <a:gd name="T20" fmla="*/ 1486 w 1776"/>
              <a:gd name="T21" fmla="*/ 932 h 1146"/>
              <a:gd name="T22" fmla="*/ 1054 w 1776"/>
              <a:gd name="T23" fmla="*/ 1089 h 1146"/>
              <a:gd name="T24" fmla="*/ 564 w 1776"/>
              <a:gd name="T25" fmla="*/ 1088 h 1146"/>
              <a:gd name="T26" fmla="*/ 184 w 1776"/>
              <a:gd name="T27" fmla="*/ 884 h 1146"/>
              <a:gd name="T28" fmla="*/ 73 w 1776"/>
              <a:gd name="T29" fmla="*/ 683 h 1146"/>
              <a:gd name="T30" fmla="*/ 98 w 1776"/>
              <a:gd name="T31" fmla="*/ 475 h 1146"/>
              <a:gd name="T32" fmla="*/ 400 w 1776"/>
              <a:gd name="T33" fmla="*/ 151 h 1146"/>
              <a:gd name="T34" fmla="*/ 911 w 1776"/>
              <a:gd name="T35" fmla="*/ 34 h 1146"/>
              <a:gd name="T36" fmla="*/ 925 w 1776"/>
              <a:gd name="T37" fmla="*/ 25 h 1146"/>
              <a:gd name="T38" fmla="*/ 924 w 1776"/>
              <a:gd name="T39" fmla="*/ 7 h 1146"/>
              <a:gd name="T40" fmla="*/ 910 w 1776"/>
              <a:gd name="T41" fmla="*/ 1 h 1146"/>
              <a:gd name="T42" fmla="*/ 109 w 1776"/>
              <a:gd name="T43" fmla="*/ 377 h 1146"/>
              <a:gd name="T44" fmla="*/ 79 w 1776"/>
              <a:gd name="T45" fmla="*/ 800 h 1146"/>
              <a:gd name="T46" fmla="*/ 419 w 1776"/>
              <a:gd name="T47" fmla="*/ 1078 h 1146"/>
              <a:gd name="T48" fmla="*/ 798 w 1776"/>
              <a:gd name="T49" fmla="*/ 1146 h 1146"/>
              <a:gd name="T50" fmla="*/ 938 w 1776"/>
              <a:gd name="T51" fmla="*/ 1139 h 1146"/>
              <a:gd name="T52" fmla="*/ 1427 w 1776"/>
              <a:gd name="T53" fmla="*/ 1001 h 1146"/>
              <a:gd name="T54" fmla="*/ 1736 w 1776"/>
              <a:gd name="T55" fmla="*/ 721 h 1146"/>
              <a:gd name="T56" fmla="*/ 1755 w 1776"/>
              <a:gd name="T57" fmla="*/ 513 h 1146"/>
              <a:gd name="T58" fmla="*/ 1650 w 1776"/>
              <a:gd name="T59" fmla="*/ 333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76" h="1146">
                <a:moveTo>
                  <a:pt x="1650" y="333"/>
                </a:moveTo>
                <a:lnTo>
                  <a:pt x="1650" y="333"/>
                </a:lnTo>
                <a:cubicBezTo>
                  <a:pt x="1560" y="226"/>
                  <a:pt x="1437" y="155"/>
                  <a:pt x="1294" y="126"/>
                </a:cubicBezTo>
                <a:cubicBezTo>
                  <a:pt x="1136" y="95"/>
                  <a:pt x="973" y="109"/>
                  <a:pt x="849" y="126"/>
                </a:cubicBezTo>
                <a:cubicBezTo>
                  <a:pt x="817" y="130"/>
                  <a:pt x="782" y="135"/>
                  <a:pt x="743" y="141"/>
                </a:cubicBezTo>
                <a:cubicBezTo>
                  <a:pt x="735" y="142"/>
                  <a:pt x="730" y="149"/>
                  <a:pt x="731" y="158"/>
                </a:cubicBezTo>
                <a:cubicBezTo>
                  <a:pt x="733" y="167"/>
                  <a:pt x="741" y="175"/>
                  <a:pt x="751" y="173"/>
                </a:cubicBezTo>
                <a:cubicBezTo>
                  <a:pt x="1024" y="129"/>
                  <a:pt x="1333" y="98"/>
                  <a:pt x="1547" y="276"/>
                </a:cubicBezTo>
                <a:cubicBezTo>
                  <a:pt x="1596" y="317"/>
                  <a:pt x="1641" y="368"/>
                  <a:pt x="1676" y="423"/>
                </a:cubicBezTo>
                <a:cubicBezTo>
                  <a:pt x="1724" y="498"/>
                  <a:pt x="1742" y="562"/>
                  <a:pt x="1732" y="623"/>
                </a:cubicBezTo>
                <a:cubicBezTo>
                  <a:pt x="1710" y="770"/>
                  <a:pt x="1586" y="872"/>
                  <a:pt x="1486" y="932"/>
                </a:cubicBezTo>
                <a:cubicBezTo>
                  <a:pt x="1362" y="1006"/>
                  <a:pt x="1217" y="1059"/>
                  <a:pt x="1054" y="1089"/>
                </a:cubicBezTo>
                <a:cubicBezTo>
                  <a:pt x="878" y="1122"/>
                  <a:pt x="714" y="1122"/>
                  <a:pt x="564" y="1088"/>
                </a:cubicBezTo>
                <a:cubicBezTo>
                  <a:pt x="411" y="1054"/>
                  <a:pt x="279" y="983"/>
                  <a:pt x="184" y="884"/>
                </a:cubicBezTo>
                <a:cubicBezTo>
                  <a:pt x="120" y="817"/>
                  <a:pt x="84" y="751"/>
                  <a:pt x="73" y="683"/>
                </a:cubicBezTo>
                <a:cubicBezTo>
                  <a:pt x="63" y="618"/>
                  <a:pt x="72" y="546"/>
                  <a:pt x="98" y="475"/>
                </a:cubicBezTo>
                <a:cubicBezTo>
                  <a:pt x="146" y="343"/>
                  <a:pt x="256" y="225"/>
                  <a:pt x="400" y="151"/>
                </a:cubicBezTo>
                <a:cubicBezTo>
                  <a:pt x="574" y="60"/>
                  <a:pt x="775" y="41"/>
                  <a:pt x="911" y="34"/>
                </a:cubicBezTo>
                <a:cubicBezTo>
                  <a:pt x="917" y="33"/>
                  <a:pt x="922" y="30"/>
                  <a:pt x="925" y="25"/>
                </a:cubicBezTo>
                <a:cubicBezTo>
                  <a:pt x="927" y="19"/>
                  <a:pt x="927" y="12"/>
                  <a:pt x="924" y="7"/>
                </a:cubicBezTo>
                <a:cubicBezTo>
                  <a:pt x="921" y="3"/>
                  <a:pt x="916" y="0"/>
                  <a:pt x="910" y="1"/>
                </a:cubicBezTo>
                <a:cubicBezTo>
                  <a:pt x="513" y="21"/>
                  <a:pt x="244" y="147"/>
                  <a:pt x="109" y="377"/>
                </a:cubicBezTo>
                <a:cubicBezTo>
                  <a:pt x="43" y="489"/>
                  <a:pt x="0" y="659"/>
                  <a:pt x="79" y="800"/>
                </a:cubicBezTo>
                <a:cubicBezTo>
                  <a:pt x="145" y="918"/>
                  <a:pt x="266" y="1016"/>
                  <a:pt x="419" y="1078"/>
                </a:cubicBezTo>
                <a:cubicBezTo>
                  <a:pt x="531" y="1123"/>
                  <a:pt x="658" y="1146"/>
                  <a:pt x="798" y="1146"/>
                </a:cubicBezTo>
                <a:cubicBezTo>
                  <a:pt x="843" y="1146"/>
                  <a:pt x="890" y="1144"/>
                  <a:pt x="938" y="1139"/>
                </a:cubicBezTo>
                <a:cubicBezTo>
                  <a:pt x="1110" y="1122"/>
                  <a:pt x="1275" y="1075"/>
                  <a:pt x="1427" y="1001"/>
                </a:cubicBezTo>
                <a:cubicBezTo>
                  <a:pt x="1583" y="925"/>
                  <a:pt x="1686" y="831"/>
                  <a:pt x="1736" y="721"/>
                </a:cubicBezTo>
                <a:cubicBezTo>
                  <a:pt x="1769" y="648"/>
                  <a:pt x="1776" y="578"/>
                  <a:pt x="1755" y="513"/>
                </a:cubicBezTo>
                <a:cubicBezTo>
                  <a:pt x="1737" y="454"/>
                  <a:pt x="1702" y="395"/>
                  <a:pt x="1650" y="333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299A7C-9840-36D5-18FC-F8DB5E5FC6B2}"/>
              </a:ext>
            </a:extLst>
          </p:cNvPr>
          <p:cNvSpPr txBox="1"/>
          <p:nvPr/>
        </p:nvSpPr>
        <p:spPr>
          <a:xfrm>
            <a:off x="3343070" y="2348282"/>
            <a:ext cx="229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0091"/>
                </a:solidFill>
                <a:latin typeface="+mj-lt"/>
              </a:rPr>
              <a:t>Animateurs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ECB7E5-C672-102F-8253-CA483712361C}"/>
              </a:ext>
            </a:extLst>
          </p:cNvPr>
          <p:cNvSpPr/>
          <p:nvPr/>
        </p:nvSpPr>
        <p:spPr>
          <a:xfrm>
            <a:off x="131692" y="2457683"/>
            <a:ext cx="264603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fr-FR" sz="1400">
                <a:solidFill>
                  <a:srgbClr val="5555C1"/>
                </a:solidFill>
                <a:latin typeface="+mj-lt"/>
                <a:cs typeface="Helvetica" panose="020B0604020202020204" pitchFamily="34" charset="0"/>
              </a:rPr>
              <a:t>Ressenti vis-à-vis de l’organisation des cellules de crise</a:t>
            </a:r>
            <a:endParaRPr lang="fr-FR" sz="1100">
              <a:solidFill>
                <a:srgbClr val="5555C1"/>
              </a:solidFill>
              <a:latin typeface="+mj-lt"/>
            </a:endParaRP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E334053E-3230-4FCE-A15C-A5342846B320}"/>
              </a:ext>
            </a:extLst>
          </p:cNvPr>
          <p:cNvSpPr>
            <a:spLocks noChangeAspect="1"/>
          </p:cNvSpPr>
          <p:nvPr/>
        </p:nvSpPr>
        <p:spPr bwMode="gray">
          <a:xfrm rot="10089071" flipV="1">
            <a:off x="2928343" y="2761856"/>
            <a:ext cx="760117" cy="365611"/>
          </a:xfrm>
          <a:custGeom>
            <a:avLst/>
            <a:gdLst>
              <a:gd name="T0" fmla="*/ 22 w 1113"/>
              <a:gd name="T1" fmla="*/ 527 h 551"/>
              <a:gd name="T2" fmla="*/ 22 w 1113"/>
              <a:gd name="T3" fmla="*/ 527 h 551"/>
              <a:gd name="T4" fmla="*/ 1048 w 1113"/>
              <a:gd name="T5" fmla="*/ 103 h 551"/>
              <a:gd name="T6" fmla="*/ 1040 w 1113"/>
              <a:gd name="T7" fmla="*/ 140 h 551"/>
              <a:gd name="T8" fmla="*/ 1006 w 1113"/>
              <a:gd name="T9" fmla="*/ 286 h 551"/>
              <a:gd name="T10" fmla="*/ 1040 w 1113"/>
              <a:gd name="T11" fmla="*/ 292 h 551"/>
              <a:gd name="T12" fmla="*/ 1109 w 1113"/>
              <a:gd name="T13" fmla="*/ 26 h 551"/>
              <a:gd name="T14" fmla="*/ 1080 w 1113"/>
              <a:gd name="T15" fmla="*/ 12 h 551"/>
              <a:gd name="T16" fmla="*/ 1076 w 1113"/>
              <a:gd name="T17" fmla="*/ 9 h 551"/>
              <a:gd name="T18" fmla="*/ 1020 w 1113"/>
              <a:gd name="T19" fmla="*/ 5 h 551"/>
              <a:gd name="T20" fmla="*/ 927 w 1113"/>
              <a:gd name="T21" fmla="*/ 9 h 551"/>
              <a:gd name="T22" fmla="*/ 741 w 1113"/>
              <a:gd name="T23" fmla="*/ 18 h 551"/>
              <a:gd name="T24" fmla="*/ 745 w 1113"/>
              <a:gd name="T25" fmla="*/ 52 h 551"/>
              <a:gd name="T26" fmla="*/ 1030 w 1113"/>
              <a:gd name="T27" fmla="*/ 39 h 551"/>
              <a:gd name="T28" fmla="*/ 1057 w 1113"/>
              <a:gd name="T29" fmla="*/ 40 h 551"/>
              <a:gd name="T30" fmla="*/ 28 w 1113"/>
              <a:gd name="T31" fmla="*/ 493 h 551"/>
              <a:gd name="T32" fmla="*/ 22 w 1113"/>
              <a:gd name="T33" fmla="*/ 5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3" h="551">
                <a:moveTo>
                  <a:pt x="22" y="527"/>
                </a:moveTo>
                <a:lnTo>
                  <a:pt x="22" y="527"/>
                </a:lnTo>
                <a:cubicBezTo>
                  <a:pt x="407" y="551"/>
                  <a:pt x="793" y="390"/>
                  <a:pt x="1048" y="103"/>
                </a:cubicBezTo>
                <a:cubicBezTo>
                  <a:pt x="1045" y="115"/>
                  <a:pt x="1042" y="128"/>
                  <a:pt x="1040" y="140"/>
                </a:cubicBezTo>
                <a:cubicBezTo>
                  <a:pt x="1028" y="189"/>
                  <a:pt x="1017" y="238"/>
                  <a:pt x="1006" y="286"/>
                </a:cubicBezTo>
                <a:cubicBezTo>
                  <a:pt x="1001" y="308"/>
                  <a:pt x="1034" y="313"/>
                  <a:pt x="1040" y="292"/>
                </a:cubicBezTo>
                <a:cubicBezTo>
                  <a:pt x="1063" y="203"/>
                  <a:pt x="1086" y="115"/>
                  <a:pt x="1109" y="26"/>
                </a:cubicBezTo>
                <a:cubicBezTo>
                  <a:pt x="1113" y="10"/>
                  <a:pt x="1090" y="0"/>
                  <a:pt x="1080" y="12"/>
                </a:cubicBezTo>
                <a:cubicBezTo>
                  <a:pt x="1078" y="11"/>
                  <a:pt x="1077" y="10"/>
                  <a:pt x="1076" y="9"/>
                </a:cubicBezTo>
                <a:cubicBezTo>
                  <a:pt x="1060" y="0"/>
                  <a:pt x="1037" y="4"/>
                  <a:pt x="1020" y="5"/>
                </a:cubicBezTo>
                <a:cubicBezTo>
                  <a:pt x="989" y="7"/>
                  <a:pt x="958" y="8"/>
                  <a:pt x="927" y="9"/>
                </a:cubicBezTo>
                <a:cubicBezTo>
                  <a:pt x="865" y="12"/>
                  <a:pt x="803" y="15"/>
                  <a:pt x="741" y="18"/>
                </a:cubicBezTo>
                <a:cubicBezTo>
                  <a:pt x="719" y="19"/>
                  <a:pt x="723" y="53"/>
                  <a:pt x="745" y="52"/>
                </a:cubicBezTo>
                <a:cubicBezTo>
                  <a:pt x="840" y="48"/>
                  <a:pt x="935" y="43"/>
                  <a:pt x="1030" y="39"/>
                </a:cubicBezTo>
                <a:cubicBezTo>
                  <a:pt x="1037" y="39"/>
                  <a:pt x="1050" y="36"/>
                  <a:pt x="1057" y="40"/>
                </a:cubicBezTo>
                <a:cubicBezTo>
                  <a:pt x="810" y="343"/>
                  <a:pt x="419" y="517"/>
                  <a:pt x="28" y="493"/>
                </a:cubicBezTo>
                <a:cubicBezTo>
                  <a:pt x="6" y="492"/>
                  <a:pt x="0" y="526"/>
                  <a:pt x="22" y="527"/>
                </a:cubicBezTo>
                <a:close/>
              </a:path>
            </a:pathLst>
          </a:custGeom>
          <a:solidFill>
            <a:srgbClr val="00009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0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87835"/>
            <a:ext cx="741682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RÉSUMÉ DU TOUR DE TABLE DES ANIMATEURS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C2B8DC1-BA3F-69B0-507C-5A986C8CFFBB}"/>
              </a:ext>
            </a:extLst>
          </p:cNvPr>
          <p:cNvSpPr/>
          <p:nvPr/>
        </p:nvSpPr>
        <p:spPr>
          <a:xfrm>
            <a:off x="588704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54566C9-DAA1-50F7-2AE7-2429DA3D30B9}"/>
              </a:ext>
            </a:extLst>
          </p:cNvPr>
          <p:cNvSpPr/>
          <p:nvPr/>
        </p:nvSpPr>
        <p:spPr>
          <a:xfrm>
            <a:off x="4879848" y="1635646"/>
            <a:ext cx="3672408" cy="2808312"/>
          </a:xfrm>
          <a:prstGeom prst="roundRect">
            <a:avLst>
              <a:gd name="adj" fmla="val 2730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11728D-9110-C374-C1FA-75598AB2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28" y="1784598"/>
            <a:ext cx="278160" cy="2781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16A9BD1-BC83-847B-529C-3D4407722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12" y="1774320"/>
            <a:ext cx="278160" cy="2781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2CBE5A0-31A7-BB5E-E422-DB4516184D5A}"/>
              </a:ext>
            </a:extLst>
          </p:cNvPr>
          <p:cNvSpPr txBox="1"/>
          <p:nvPr/>
        </p:nvSpPr>
        <p:spPr>
          <a:xfrm>
            <a:off x="899592" y="1282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363696"/>
                </a:solidFill>
                <a:latin typeface="+mj-lt"/>
              </a:rPr>
              <a:t>Points forts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5C1994-5946-7836-AC2E-B1B5FEB07BA7}"/>
              </a:ext>
            </a:extLst>
          </p:cNvPr>
          <p:cNvSpPr txBox="1"/>
          <p:nvPr/>
        </p:nvSpPr>
        <p:spPr>
          <a:xfrm>
            <a:off x="5436098" y="12663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363696"/>
                </a:solidFill>
                <a:latin typeface="+mj-lt"/>
              </a:rPr>
              <a:t>Axes d’amélioration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55D9D56-AE3C-5329-1DC7-58B2E85476F9}"/>
              </a:ext>
            </a:extLst>
          </p:cNvPr>
          <p:cNvSpPr txBox="1"/>
          <p:nvPr/>
        </p:nvSpPr>
        <p:spPr>
          <a:xfrm>
            <a:off x="1475656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C66F83-2FAE-F740-DDA5-CCA7EE6636E5}"/>
              </a:ext>
            </a:extLst>
          </p:cNvPr>
          <p:cNvSpPr txBox="1"/>
          <p:nvPr/>
        </p:nvSpPr>
        <p:spPr>
          <a:xfrm>
            <a:off x="5779948" y="288591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highlight>
                  <a:srgbClr val="FFFF00"/>
                </a:highlight>
                <a:latin typeface="+mj-lt"/>
              </a:rPr>
              <a:t>[à compléter]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EBBB2C-DBAC-E05E-6F5A-9F7243F191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" name="Graphique 4" descr="Crayon avec un remplissage uni">
            <a:extLst>
              <a:ext uri="{FF2B5EF4-FFF2-40B4-BE49-F238E27FC236}">
                <a16:creationId xmlns:a16="http://schemas.microsoft.com/office/drawing/2014/main" id="{7DF2143A-76EA-C421-D80F-CEB2D1BD3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8676135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CC9EBFBB-416A-4EF2-AFCF-D0453F35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92454"/>
            <a:ext cx="5714226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SOMMAIRE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graphicFrame>
        <p:nvGraphicFramePr>
          <p:cNvPr id="2" name="Picture Placeholder 8">
            <a:extLst>
              <a:ext uri="{FF2B5EF4-FFF2-40B4-BE49-F238E27FC236}">
                <a16:creationId xmlns:a16="http://schemas.microsoft.com/office/drawing/2014/main" id="{49091328-C695-A47E-6BA3-2EECFF274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778135"/>
              </p:ext>
            </p:extLst>
          </p:nvPr>
        </p:nvGraphicFramePr>
        <p:xfrm>
          <a:off x="1835696" y="1556371"/>
          <a:ext cx="5389159" cy="2461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853">
                  <a:extLst>
                    <a:ext uri="{9D8B030D-6E8A-4147-A177-3AD203B41FA5}">
                      <a16:colId xmlns:a16="http://schemas.microsoft.com/office/drawing/2014/main" val="3492101074"/>
                    </a:ext>
                  </a:extLst>
                </a:gridCol>
                <a:gridCol w="245178">
                  <a:extLst>
                    <a:ext uri="{9D8B030D-6E8A-4147-A177-3AD203B41FA5}">
                      <a16:colId xmlns:a16="http://schemas.microsoft.com/office/drawing/2014/main" val="367077008"/>
                    </a:ext>
                  </a:extLst>
                </a:gridCol>
                <a:gridCol w="245178">
                  <a:extLst>
                    <a:ext uri="{9D8B030D-6E8A-4147-A177-3AD203B41FA5}">
                      <a16:colId xmlns:a16="http://schemas.microsoft.com/office/drawing/2014/main" val="3057424498"/>
                    </a:ext>
                  </a:extLst>
                </a:gridCol>
                <a:gridCol w="4241950">
                  <a:extLst>
                    <a:ext uri="{9D8B030D-6E8A-4147-A177-3AD203B41FA5}">
                      <a16:colId xmlns:a16="http://schemas.microsoft.com/office/drawing/2014/main" val="4012286370"/>
                    </a:ext>
                  </a:extLst>
                </a:gridCol>
              </a:tblGrid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Explication du scénario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92079"/>
                  </a:ext>
                </a:extLst>
              </a:tr>
              <a:tr h="37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Retour sur la préparation de l’exercice</a:t>
                      </a:r>
                      <a:endParaRPr lang="fr-CA" sz="1800" kern="1200" noProof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788870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800" noProof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fr-CA" sz="1800" b="0" noProof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Tour de tables des joueurs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689532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800" noProof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800" noProof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Tour de tables des observateurs</a:t>
                      </a: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075957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800" noProof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800" noProof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 de tables des animateurs</a:t>
                      </a:r>
                      <a:endParaRPr lang="fr-CA" sz="1800" kern="1200" noProof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044105"/>
                  </a:ext>
                </a:extLst>
              </a:tr>
              <a:tr h="410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800" noProof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800" noProof="0"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056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F3D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Planification du RETEX à froid</a:t>
                      </a:r>
                      <a:endParaRPr lang="fr-CA" sz="1800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71719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4E383E-A082-BEBA-3CD8-4BDA4AD87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971858-D133-4354-BF97-EEB8F9BAB97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10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20</a:t>
            </a:fld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r-FR"/>
              <a:t>6. Planification du retex à froid</a:t>
            </a:r>
            <a:endParaRPr lang="fr-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7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34CA35-B19D-4558-012D-8D2C2146DF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90BFC-14F8-442F-9A3C-C54E52C8304A}"/>
              </a:ext>
            </a:extLst>
          </p:cNvPr>
          <p:cNvSpPr/>
          <p:nvPr/>
        </p:nvSpPr>
        <p:spPr>
          <a:xfrm>
            <a:off x="210062" y="1003034"/>
            <a:ext cx="911051" cy="190821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fr-FR" sz="1000" b="1">
              <a:solidFill>
                <a:prstClr val="white"/>
              </a:solidFill>
              <a:latin typeface="+mj-lt"/>
              <a:ea typeface="Geneva" charset="-128"/>
            </a:endParaRPr>
          </a:p>
          <a:p>
            <a:pPr algn="ctr" defTabSz="1219170"/>
            <a:endParaRPr lang="fr-FR" sz="1000" b="1">
              <a:solidFill>
                <a:prstClr val="white"/>
              </a:solidFill>
              <a:latin typeface="+mj-lt"/>
              <a:ea typeface="Geneva" charset="-128"/>
            </a:endParaRPr>
          </a:p>
          <a:p>
            <a:pPr algn="ctr" defTabSz="1219170"/>
            <a:r>
              <a:rPr lang="fr-FR" sz="1000" b="1">
                <a:solidFill>
                  <a:prstClr val="white"/>
                </a:solidFill>
                <a:latin typeface="+mj-lt"/>
                <a:ea typeface="Geneva" charset="-128"/>
              </a:rPr>
              <a:t>Rappel des principaux objectifs</a:t>
            </a:r>
            <a:endParaRPr lang="en-GB" sz="1000" b="1">
              <a:solidFill>
                <a:prstClr val="white"/>
              </a:solidFill>
              <a:latin typeface="+mj-lt"/>
              <a:ea typeface="Geneva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79F35-1199-4D2D-B196-4C15D39D055E}"/>
              </a:ext>
            </a:extLst>
          </p:cNvPr>
          <p:cNvSpPr/>
          <p:nvPr/>
        </p:nvSpPr>
        <p:spPr>
          <a:xfrm>
            <a:off x="1121113" y="1003034"/>
            <a:ext cx="7812824" cy="19082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2F58A96-7E3C-4232-B197-C56EFEA473DC}"/>
              </a:ext>
            </a:extLst>
          </p:cNvPr>
          <p:cNvSpPr txBox="1">
            <a:spLocks/>
          </p:cNvSpPr>
          <p:nvPr/>
        </p:nvSpPr>
        <p:spPr>
          <a:xfrm flipH="1">
            <a:off x="1132108" y="1003034"/>
            <a:ext cx="7200802" cy="1800200"/>
          </a:xfrm>
          <a:prstGeom prst="rect">
            <a:avLst/>
          </a:prstGeom>
          <a:noFill/>
          <a:ln>
            <a:noFill/>
          </a:ln>
        </p:spPr>
        <p:txBody>
          <a:bodyPr wrap="square" lIns="144000" tIns="48000" rIns="144000" bIns="48000" rtlCol="0" anchor="ctr">
            <a:no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 algn="just" defTabSz="121917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>
                <a:solidFill>
                  <a:srgbClr val="5555C1"/>
                </a:solidFill>
                <a:latin typeface="+mj-lt"/>
                <a:ea typeface="Geneva" charset="-128"/>
              </a:rPr>
              <a:t>Présenter les résultats d’évaluation de l’exercice</a:t>
            </a:r>
          </a:p>
          <a:p>
            <a:pPr marL="285750" indent="-285750" algn="just" defTabSz="121917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>
                <a:solidFill>
                  <a:srgbClr val="5555C1"/>
                </a:solidFill>
                <a:latin typeface="+mj-lt"/>
                <a:ea typeface="Geneva" charset="-128"/>
              </a:rPr>
              <a:t>Recueillir des avis à froid</a:t>
            </a:r>
          </a:p>
          <a:p>
            <a:pPr marL="285750" indent="-285750" algn="just" defTabSz="121917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>
                <a:solidFill>
                  <a:srgbClr val="5555C1"/>
                </a:solidFill>
                <a:latin typeface="+mj-lt"/>
                <a:ea typeface="Geneva" charset="-128"/>
              </a:rPr>
              <a:t>Répondre aux questions survenues après l’exercice</a:t>
            </a:r>
          </a:p>
          <a:p>
            <a:pPr marL="285750" indent="-285750" algn="just" defTabSz="121917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>
                <a:solidFill>
                  <a:srgbClr val="5555C1"/>
                </a:solidFill>
                <a:latin typeface="+mj-lt"/>
                <a:ea typeface="Geneva" charset="-128"/>
              </a:rPr>
              <a:t>Proposer un plan d’action en vue d’améliorer sa capacité de gestion de crise</a:t>
            </a:r>
          </a:p>
          <a:p>
            <a:pPr marL="285750" indent="-285750" algn="just" defTabSz="121917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kern="0">
                <a:solidFill>
                  <a:srgbClr val="5555C1"/>
                </a:solidFill>
                <a:latin typeface="+mj-lt"/>
                <a:ea typeface="Geneva" charset="-128"/>
              </a:rPr>
              <a:t>Clôturer l’exercice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28849-E2EA-4DF2-95B8-BDDDAB508D0A}"/>
              </a:ext>
            </a:extLst>
          </p:cNvPr>
          <p:cNvSpPr/>
          <p:nvPr/>
        </p:nvSpPr>
        <p:spPr>
          <a:xfrm>
            <a:off x="221057" y="3149927"/>
            <a:ext cx="1011787" cy="99035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fr-FR" sz="1000" b="1">
              <a:solidFill>
                <a:prstClr val="white"/>
              </a:solidFill>
              <a:latin typeface="+mj-lt"/>
              <a:ea typeface="Geneva" charset="-128"/>
            </a:endParaRPr>
          </a:p>
          <a:p>
            <a:pPr algn="ctr" defTabSz="1219170"/>
            <a:endParaRPr lang="fr-FR" sz="1000" b="1">
              <a:solidFill>
                <a:prstClr val="white"/>
              </a:solidFill>
              <a:latin typeface="+mj-lt"/>
              <a:ea typeface="Geneva" charset="-128"/>
            </a:endParaRPr>
          </a:p>
          <a:p>
            <a:pPr algn="ctr" defTabSz="1219170"/>
            <a:r>
              <a:rPr lang="fr-FR" sz="1000" b="1">
                <a:solidFill>
                  <a:prstClr val="white"/>
                </a:solidFill>
                <a:latin typeface="+mj-lt"/>
                <a:ea typeface="Geneva" charset="-128"/>
              </a:rPr>
              <a:t>Date et horaires</a:t>
            </a:r>
            <a:endParaRPr lang="en-GB" sz="1000" b="1">
              <a:solidFill>
                <a:prstClr val="white"/>
              </a:solidFill>
              <a:latin typeface="+mj-lt"/>
              <a:ea typeface="Geneva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19EB2-6F1F-45FD-A9B4-C3520493A73F}"/>
              </a:ext>
            </a:extLst>
          </p:cNvPr>
          <p:cNvSpPr/>
          <p:nvPr/>
        </p:nvSpPr>
        <p:spPr>
          <a:xfrm>
            <a:off x="1132108" y="3150112"/>
            <a:ext cx="3445390" cy="9903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16CDAD5-0882-48B2-A81B-4EF6CBF98E9F}"/>
              </a:ext>
            </a:extLst>
          </p:cNvPr>
          <p:cNvSpPr txBox="1">
            <a:spLocks/>
          </p:cNvSpPr>
          <p:nvPr/>
        </p:nvSpPr>
        <p:spPr>
          <a:xfrm flipH="1">
            <a:off x="1232844" y="3150112"/>
            <a:ext cx="3344654" cy="990353"/>
          </a:xfrm>
          <a:prstGeom prst="rect">
            <a:avLst/>
          </a:prstGeom>
          <a:noFill/>
          <a:ln>
            <a:noFill/>
          </a:ln>
        </p:spPr>
        <p:txBody>
          <a:bodyPr wrap="square" lIns="144000" tIns="48000" rIns="144000" bIns="48000" rtlCol="0" anchor="ctr">
            <a:no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fr-FR" sz="1400" kern="0">
                <a:highlight>
                  <a:srgbClr val="FFFF00"/>
                </a:highlight>
                <a:latin typeface="+mj-lt"/>
                <a:ea typeface="Geneva" charset="-128"/>
              </a:rPr>
              <a:t>[à compléter]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82AA4-5A88-461E-8CB4-5125AF67299D}"/>
              </a:ext>
            </a:extLst>
          </p:cNvPr>
          <p:cNvSpPr/>
          <p:nvPr/>
        </p:nvSpPr>
        <p:spPr>
          <a:xfrm>
            <a:off x="4807738" y="3149928"/>
            <a:ext cx="1011787" cy="99035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fr-FR" sz="1000" b="1">
              <a:solidFill>
                <a:prstClr val="white"/>
              </a:solidFill>
              <a:latin typeface="+mj-lt"/>
              <a:ea typeface="Geneva" charset="-128"/>
            </a:endParaRPr>
          </a:p>
          <a:p>
            <a:pPr algn="ctr" defTabSz="1219170"/>
            <a:endParaRPr lang="fr-FR" sz="1000" b="1">
              <a:solidFill>
                <a:prstClr val="white"/>
              </a:solidFill>
              <a:latin typeface="+mj-lt"/>
              <a:ea typeface="Geneva" charset="-128"/>
            </a:endParaRPr>
          </a:p>
          <a:p>
            <a:pPr algn="ctr" defTabSz="1219170"/>
            <a:r>
              <a:rPr lang="fr-FR" sz="1000" b="1">
                <a:solidFill>
                  <a:prstClr val="white"/>
                </a:solidFill>
                <a:latin typeface="+mj-lt"/>
                <a:ea typeface="Geneva" charset="-128"/>
              </a:rPr>
              <a:t>Lieu de réalisation du RETEX à froid</a:t>
            </a:r>
            <a:endParaRPr lang="en-GB" sz="1000" b="1">
              <a:solidFill>
                <a:prstClr val="white"/>
              </a:solidFill>
              <a:latin typeface="+mj-lt"/>
              <a:ea typeface="Geneva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D1D15-9029-4BFA-B8A3-2FD005D55BD8}"/>
              </a:ext>
            </a:extLst>
          </p:cNvPr>
          <p:cNvSpPr txBox="1">
            <a:spLocks/>
          </p:cNvSpPr>
          <p:nvPr/>
        </p:nvSpPr>
        <p:spPr>
          <a:xfrm flipH="1">
            <a:off x="5819525" y="3149927"/>
            <a:ext cx="3114412" cy="990539"/>
          </a:xfrm>
          <a:prstGeom prst="rect">
            <a:avLst/>
          </a:prstGeom>
          <a:noFill/>
          <a:ln>
            <a:noFill/>
          </a:ln>
        </p:spPr>
        <p:txBody>
          <a:bodyPr wrap="square" lIns="144000" tIns="48000" rIns="144000" bIns="48000" rtlCol="0" anchor="ctr">
            <a:no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400"/>
              </a:spcBef>
              <a:spcAft>
                <a:spcPts val="400"/>
              </a:spcAft>
              <a:defRPr/>
            </a:pPr>
            <a:r>
              <a:rPr lang="fr-FR" sz="1400" kern="0">
                <a:highlight>
                  <a:srgbClr val="FFFF00"/>
                </a:highlight>
                <a:latin typeface="+mj-lt"/>
                <a:ea typeface="Geneva" charset="-128"/>
              </a:rPr>
              <a:t>[à compléter]</a:t>
            </a:r>
          </a:p>
        </p:txBody>
      </p:sp>
      <p:pic>
        <p:nvPicPr>
          <p:cNvPr id="15" name="Graphic 65" descr="Marker outline">
            <a:extLst>
              <a:ext uri="{FF2B5EF4-FFF2-40B4-BE49-F238E27FC236}">
                <a16:creationId xmlns:a16="http://schemas.microsoft.com/office/drawing/2014/main" id="{D9A639B4-29D7-43CC-8A51-1253CEA1C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7110" y="3111810"/>
            <a:ext cx="432000" cy="432000"/>
          </a:xfrm>
          <a:prstGeom prst="rect">
            <a:avLst/>
          </a:prstGeom>
        </p:spPr>
      </p:pic>
      <p:pic>
        <p:nvPicPr>
          <p:cNvPr id="16" name="Graphic 61" descr="Target outline">
            <a:extLst>
              <a:ext uri="{FF2B5EF4-FFF2-40B4-BE49-F238E27FC236}">
                <a16:creationId xmlns:a16="http://schemas.microsoft.com/office/drawing/2014/main" id="{D3075F07-A97B-4791-8A5B-569599BB2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611" y="1255061"/>
            <a:ext cx="463397" cy="463397"/>
          </a:xfrm>
          <a:prstGeom prst="rect">
            <a:avLst/>
          </a:prstGeom>
        </p:spPr>
      </p:pic>
      <p:pic>
        <p:nvPicPr>
          <p:cNvPr id="17" name="Graphic 69" descr="Flip calendar outline">
            <a:extLst>
              <a:ext uri="{FF2B5EF4-FFF2-40B4-BE49-F238E27FC236}">
                <a16:creationId xmlns:a16="http://schemas.microsoft.com/office/drawing/2014/main" id="{9C52CC41-A1B2-4044-9E1D-B7CAA8995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862" y="3204362"/>
            <a:ext cx="432000" cy="43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891DC3-0C96-4281-8EA7-425A28AC2CBE}"/>
              </a:ext>
            </a:extLst>
          </p:cNvPr>
          <p:cNvSpPr/>
          <p:nvPr/>
        </p:nvSpPr>
        <p:spPr>
          <a:xfrm>
            <a:off x="5747519" y="3150112"/>
            <a:ext cx="3186418" cy="9903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B800C265-18A5-0976-EF79-D65A940D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92" y="140801"/>
            <a:ext cx="6665892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PLANIFICATION DU RETEX A FROID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pic>
        <p:nvPicPr>
          <p:cNvPr id="3" name="Graphique 2" descr="Crayon avec un remplissage uni">
            <a:extLst>
              <a:ext uri="{FF2B5EF4-FFF2-40B4-BE49-F238E27FC236}">
                <a16:creationId xmlns:a16="http://schemas.microsoft.com/office/drawing/2014/main" id="{B9A74ED6-4A23-7271-9771-0CD0A6133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CFB412-9C8C-4703-BED9-65E9E9CCC8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B0467-3D42-4178-9177-125361E922D4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9F52F1-40E2-C22B-1676-D12DB46C5BBD}"/>
              </a:ext>
            </a:extLst>
          </p:cNvPr>
          <p:cNvSpPr txBox="1"/>
          <p:nvPr/>
        </p:nvSpPr>
        <p:spPr>
          <a:xfrm>
            <a:off x="287524" y="2427734"/>
            <a:ext cx="8640960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97"/>
              </a:spcAft>
            </a:pPr>
            <a:endParaRPr lang="fr-FR" sz="3200" b="1">
              <a:latin typeface="+mj-lt"/>
            </a:endParaRPr>
          </a:p>
          <a:p>
            <a:pPr>
              <a:spcAft>
                <a:spcPts val="1597"/>
              </a:spcAft>
            </a:pPr>
            <a:r>
              <a:rPr lang="fr-FR" sz="3200" b="1">
                <a:latin typeface="+mj-lt"/>
              </a:rPr>
              <a:t>MERCI DE VOTRE PARTICIPATION!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3</a:t>
            </a:fld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RETOUR SUR L’EXERCICE</a:t>
            </a:r>
            <a:endParaRPr lang="fr-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9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594">
              <a:defRPr/>
            </a:pPr>
            <a:fld id="{733122C9-A0B9-462F-8757-0847AD287B63}" type="slidenum">
              <a:rPr lang="fr-FR" smtClean="0"/>
              <a:pPr defTabSz="912594">
                <a:defRPr/>
              </a:pPr>
              <a:t>4</a:t>
            </a:fld>
            <a:endParaRPr lang="fr-F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374083" y="138155"/>
            <a:ext cx="8408408" cy="539991"/>
          </a:xfrm>
        </p:spPr>
        <p:txBody>
          <a:bodyPr>
            <a:normAutofit/>
          </a:bodyPr>
          <a:lstStyle/>
          <a:p>
            <a:r>
              <a:rPr lang="fr-FR" sz="2200">
                <a:solidFill>
                  <a:srgbClr val="21215A"/>
                </a:solidFill>
              </a:rPr>
              <a:t>RETOUR SUR LE SCÉNARIO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0D9C2197-FC4E-AE9E-0D47-7DB7BDECB93D}"/>
              </a:ext>
            </a:extLst>
          </p:cNvPr>
          <p:cNvSpPr txBox="1">
            <a:spLocks/>
          </p:cNvSpPr>
          <p:nvPr/>
        </p:nvSpPr>
        <p:spPr bwMode="gray">
          <a:xfrm>
            <a:off x="8930" y="4963500"/>
            <a:ext cx="180000" cy="180000"/>
          </a:xfrm>
          <a:prstGeom prst="rect">
            <a:avLst/>
          </a:prstGeom>
          <a:ln>
            <a:solidFill>
              <a:sysClr val="window" lastClr="FFFFFF">
                <a:alpha val="0"/>
              </a:sys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33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fr-FR" sz="100">
                <a:solidFill>
                  <a:prstClr val="white">
                    <a:alpha val="0"/>
                  </a:prstClr>
                </a:solidFill>
                <a:latin typeface="Arial"/>
              </a:rPr>
              <a:t>Date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4CDE212A-E113-4B02-24D0-A0EFF448A870}"/>
              </a:ext>
            </a:extLst>
          </p:cNvPr>
          <p:cNvSpPr txBox="1">
            <a:spLocks/>
          </p:cNvSpPr>
          <p:nvPr/>
        </p:nvSpPr>
        <p:spPr bwMode="gray">
          <a:xfrm>
            <a:off x="8930" y="4963500"/>
            <a:ext cx="180000" cy="18000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33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fr-FR" sz="100">
                <a:solidFill>
                  <a:srgbClr val="000000">
                    <a:alpha val="0"/>
                  </a:srgbClr>
                </a:solidFill>
                <a:latin typeface="Arial"/>
              </a:rPr>
              <a:t>Titre de la présentation - Date 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A6E16-0187-35B1-CB5B-DFEB3F2FAC8B}"/>
              </a:ext>
            </a:extLst>
          </p:cNvPr>
          <p:cNvSpPr/>
          <p:nvPr/>
        </p:nvSpPr>
        <p:spPr>
          <a:xfrm>
            <a:off x="8930" y="1239069"/>
            <a:ext cx="9144000" cy="360574"/>
          </a:xfrm>
          <a:prstGeom prst="rect">
            <a:avLst/>
          </a:prstGeom>
          <a:solidFill>
            <a:srgbClr val="AAAFB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800" kern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[Indiquer la situation initiale spécifique à votre organisation en quelques mots]</a:t>
            </a:r>
          </a:p>
        </p:txBody>
      </p:sp>
      <p:sp>
        <p:nvSpPr>
          <p:cNvPr id="13" name="Shape 1174">
            <a:extLst>
              <a:ext uri="{FF2B5EF4-FFF2-40B4-BE49-F238E27FC236}">
                <a16:creationId xmlns:a16="http://schemas.microsoft.com/office/drawing/2014/main" id="{415C066E-8C5F-36FC-FC06-1B10B5255589}"/>
              </a:ext>
            </a:extLst>
          </p:cNvPr>
          <p:cNvSpPr txBox="1"/>
          <p:nvPr/>
        </p:nvSpPr>
        <p:spPr>
          <a:xfrm>
            <a:off x="590701" y="171243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E31937"/>
              </a:buClr>
              <a:buSzPct val="25000"/>
              <a:defRPr/>
            </a:pPr>
            <a:r>
              <a:rPr lang="en-US" sz="3998" b="1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01</a:t>
            </a:r>
          </a:p>
        </p:txBody>
      </p:sp>
      <p:cxnSp>
        <p:nvCxnSpPr>
          <p:cNvPr id="14" name="Shape 1175">
            <a:extLst>
              <a:ext uri="{FF2B5EF4-FFF2-40B4-BE49-F238E27FC236}">
                <a16:creationId xmlns:a16="http://schemas.microsoft.com/office/drawing/2014/main" id="{AD50642F-3429-D733-DD16-EEBE3A3D3E71}"/>
              </a:ext>
            </a:extLst>
          </p:cNvPr>
          <p:cNvCxnSpPr>
            <a:cxnSpLocks/>
          </p:cNvCxnSpPr>
          <p:nvPr/>
        </p:nvCxnSpPr>
        <p:spPr>
          <a:xfrm flipV="1">
            <a:off x="1735700" y="2011421"/>
            <a:ext cx="1369177" cy="7221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sp>
        <p:nvSpPr>
          <p:cNvPr id="16" name="Shape 1178">
            <a:extLst>
              <a:ext uri="{FF2B5EF4-FFF2-40B4-BE49-F238E27FC236}">
                <a16:creationId xmlns:a16="http://schemas.microsoft.com/office/drawing/2014/main" id="{99D9F949-5B7C-133C-3D73-B1636B22B803}"/>
              </a:ext>
            </a:extLst>
          </p:cNvPr>
          <p:cNvSpPr txBox="1"/>
          <p:nvPr/>
        </p:nvSpPr>
        <p:spPr>
          <a:xfrm>
            <a:off x="570266" y="2508219"/>
            <a:ext cx="1507214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Dysfonctionnements applicatifs</a:t>
            </a:r>
          </a:p>
        </p:txBody>
      </p:sp>
      <p:sp>
        <p:nvSpPr>
          <p:cNvPr id="17" name="Shape 1179">
            <a:extLst>
              <a:ext uri="{FF2B5EF4-FFF2-40B4-BE49-F238E27FC236}">
                <a16:creationId xmlns:a16="http://schemas.microsoft.com/office/drawing/2014/main" id="{FAA3A136-CE37-F2C3-5A0A-5EB21265A2F5}"/>
              </a:ext>
            </a:extLst>
          </p:cNvPr>
          <p:cNvSpPr txBox="1"/>
          <p:nvPr/>
        </p:nvSpPr>
        <p:spPr>
          <a:xfrm>
            <a:off x="3316497" y="171243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991F3D"/>
              </a:buClr>
              <a:buSzPct val="25000"/>
              <a:defRPr/>
            </a:pPr>
            <a:r>
              <a:rPr lang="en-US" sz="3998" b="1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02</a:t>
            </a:r>
          </a:p>
        </p:txBody>
      </p:sp>
      <p:cxnSp>
        <p:nvCxnSpPr>
          <p:cNvPr id="18" name="Shape 1180">
            <a:extLst>
              <a:ext uri="{FF2B5EF4-FFF2-40B4-BE49-F238E27FC236}">
                <a16:creationId xmlns:a16="http://schemas.microsoft.com/office/drawing/2014/main" id="{6ED0CCCE-AEAB-B96A-988E-846031A87526}"/>
              </a:ext>
            </a:extLst>
          </p:cNvPr>
          <p:cNvCxnSpPr>
            <a:cxnSpLocks/>
          </p:cNvCxnSpPr>
          <p:nvPr/>
        </p:nvCxnSpPr>
        <p:spPr>
          <a:xfrm>
            <a:off x="4348186" y="2011421"/>
            <a:ext cx="1453929" cy="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sp>
        <p:nvSpPr>
          <p:cNvPr id="20" name="Shape 1183">
            <a:extLst>
              <a:ext uri="{FF2B5EF4-FFF2-40B4-BE49-F238E27FC236}">
                <a16:creationId xmlns:a16="http://schemas.microsoft.com/office/drawing/2014/main" id="{1B8B3005-C330-5079-ECC5-E75108F13252}"/>
              </a:ext>
            </a:extLst>
          </p:cNvPr>
          <p:cNvSpPr txBox="1"/>
          <p:nvPr/>
        </p:nvSpPr>
        <p:spPr>
          <a:xfrm>
            <a:off x="3316495" y="2318314"/>
            <a:ext cx="1031691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/>
          </a:bodyPr>
          <a:lstStyle/>
          <a:p>
            <a:pPr>
              <a:buSzPct val="25000"/>
              <a:defRPr/>
            </a:pPr>
            <a:endParaRPr lang="en-US" sz="1199" b="1">
              <a:solidFill>
                <a:srgbClr val="000000"/>
              </a:solidFill>
              <a:latin typeface="Arial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21" name="Shape 1184">
            <a:extLst>
              <a:ext uri="{FF2B5EF4-FFF2-40B4-BE49-F238E27FC236}">
                <a16:creationId xmlns:a16="http://schemas.microsoft.com/office/drawing/2014/main" id="{0595B94D-EADE-84F4-CDFB-F84987B51EEF}"/>
              </a:ext>
            </a:extLst>
          </p:cNvPr>
          <p:cNvSpPr txBox="1"/>
          <p:nvPr/>
        </p:nvSpPr>
        <p:spPr>
          <a:xfrm>
            <a:off x="5973833" y="171243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FF6A00"/>
              </a:buClr>
              <a:buSzPct val="25000"/>
              <a:defRPr/>
            </a:pPr>
            <a:r>
              <a:rPr lang="en-US" sz="3998" b="1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03</a:t>
            </a:r>
          </a:p>
        </p:txBody>
      </p:sp>
      <p:sp>
        <p:nvSpPr>
          <p:cNvPr id="23" name="Shape 1187">
            <a:extLst>
              <a:ext uri="{FF2B5EF4-FFF2-40B4-BE49-F238E27FC236}">
                <a16:creationId xmlns:a16="http://schemas.microsoft.com/office/drawing/2014/main" id="{E4B98F70-FFD6-BBD9-684D-0AEE26E8C83D}"/>
              </a:ext>
            </a:extLst>
          </p:cNvPr>
          <p:cNvSpPr txBox="1"/>
          <p:nvPr/>
        </p:nvSpPr>
        <p:spPr>
          <a:xfrm>
            <a:off x="5973830" y="2483325"/>
            <a:ext cx="2210558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  <a:defRPr/>
            </a:pPr>
            <a:r>
              <a:rPr lang="fr-FR" sz="1000" b="1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Impacts “en cascade” liés à la cyber attaque</a:t>
            </a:r>
          </a:p>
        </p:txBody>
      </p:sp>
      <p:sp>
        <p:nvSpPr>
          <p:cNvPr id="24" name="Shape 1190">
            <a:extLst>
              <a:ext uri="{FF2B5EF4-FFF2-40B4-BE49-F238E27FC236}">
                <a16:creationId xmlns:a16="http://schemas.microsoft.com/office/drawing/2014/main" id="{5210ED55-A1F4-F3AF-CA6E-B5BCE6A88C95}"/>
              </a:ext>
            </a:extLst>
          </p:cNvPr>
          <p:cNvSpPr txBox="1"/>
          <p:nvPr/>
        </p:nvSpPr>
        <p:spPr>
          <a:xfrm>
            <a:off x="5982731" y="3423770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A5ACB0"/>
              </a:buClr>
              <a:buSzPct val="25000"/>
              <a:defRPr/>
            </a:pPr>
            <a:r>
              <a:rPr lang="en-US" sz="3998" b="1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06</a:t>
            </a:r>
          </a:p>
        </p:txBody>
      </p:sp>
      <p:sp>
        <p:nvSpPr>
          <p:cNvPr id="26" name="Shape 1193">
            <a:extLst>
              <a:ext uri="{FF2B5EF4-FFF2-40B4-BE49-F238E27FC236}">
                <a16:creationId xmlns:a16="http://schemas.microsoft.com/office/drawing/2014/main" id="{EA2AFC6F-E151-8E7D-AEF3-C9D061662B16}"/>
              </a:ext>
            </a:extLst>
          </p:cNvPr>
          <p:cNvSpPr txBox="1"/>
          <p:nvPr/>
        </p:nvSpPr>
        <p:spPr>
          <a:xfrm>
            <a:off x="6124986" y="4151081"/>
            <a:ext cx="1759382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  <a:defRPr/>
            </a:pPr>
            <a:r>
              <a:rPr lang="fr-FR" sz="1000" b="1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Gestion juridique, résolution de la crise et plan d’action</a:t>
            </a:r>
          </a:p>
        </p:txBody>
      </p:sp>
      <p:sp>
        <p:nvSpPr>
          <p:cNvPr id="27" name="Shape 1194">
            <a:extLst>
              <a:ext uri="{FF2B5EF4-FFF2-40B4-BE49-F238E27FC236}">
                <a16:creationId xmlns:a16="http://schemas.microsoft.com/office/drawing/2014/main" id="{122731CF-8D4E-D281-52E3-439C602AA536}"/>
              </a:ext>
            </a:extLst>
          </p:cNvPr>
          <p:cNvSpPr txBox="1"/>
          <p:nvPr/>
        </p:nvSpPr>
        <p:spPr>
          <a:xfrm>
            <a:off x="3324210" y="3467695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F2A200"/>
              </a:buClr>
              <a:buSzPct val="25000"/>
              <a:defRPr/>
            </a:pPr>
            <a:r>
              <a:rPr lang="en-US" sz="3998" b="1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05</a:t>
            </a:r>
          </a:p>
        </p:txBody>
      </p:sp>
      <p:sp>
        <p:nvSpPr>
          <p:cNvPr id="29" name="Shape 1197">
            <a:extLst>
              <a:ext uri="{FF2B5EF4-FFF2-40B4-BE49-F238E27FC236}">
                <a16:creationId xmlns:a16="http://schemas.microsoft.com/office/drawing/2014/main" id="{7D43A03A-D7BB-A87D-8358-1C79EC3A8A4B}"/>
              </a:ext>
            </a:extLst>
          </p:cNvPr>
          <p:cNvSpPr txBox="1"/>
          <p:nvPr/>
        </p:nvSpPr>
        <p:spPr>
          <a:xfrm>
            <a:off x="3324208" y="4149897"/>
            <a:ext cx="2195891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  <a:defRPr/>
            </a:pPr>
            <a:r>
              <a:rPr lang="fr-FR" sz="1000" b="1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Définition d’une stratégie de continuité et de reprise d’activité</a:t>
            </a:r>
          </a:p>
        </p:txBody>
      </p:sp>
      <p:sp>
        <p:nvSpPr>
          <p:cNvPr id="30" name="Shape 1198">
            <a:extLst>
              <a:ext uri="{FF2B5EF4-FFF2-40B4-BE49-F238E27FC236}">
                <a16:creationId xmlns:a16="http://schemas.microsoft.com/office/drawing/2014/main" id="{DB630F54-A1F3-9601-0732-980BB4A9A21C}"/>
              </a:ext>
            </a:extLst>
          </p:cNvPr>
          <p:cNvSpPr txBox="1"/>
          <p:nvPr/>
        </p:nvSpPr>
        <p:spPr>
          <a:xfrm>
            <a:off x="630346" y="3428699"/>
            <a:ext cx="570245" cy="6152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ctr">
              <a:buClr>
                <a:srgbClr val="A1C4D0"/>
              </a:buClr>
              <a:buSzPct val="25000"/>
              <a:defRPr/>
            </a:pPr>
            <a:r>
              <a:rPr lang="en-US" sz="3998" b="1">
                <a:solidFill>
                  <a:srgbClr val="000000"/>
                </a:solidFill>
                <a:latin typeface="Arial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04</a:t>
            </a:r>
          </a:p>
        </p:txBody>
      </p:sp>
      <p:sp>
        <p:nvSpPr>
          <p:cNvPr id="32" name="Shape 1201">
            <a:extLst>
              <a:ext uri="{FF2B5EF4-FFF2-40B4-BE49-F238E27FC236}">
                <a16:creationId xmlns:a16="http://schemas.microsoft.com/office/drawing/2014/main" id="{48013C39-E45A-E329-6A71-0B4A8FA6BB5E}"/>
              </a:ext>
            </a:extLst>
          </p:cNvPr>
          <p:cNvSpPr txBox="1"/>
          <p:nvPr/>
        </p:nvSpPr>
        <p:spPr>
          <a:xfrm>
            <a:off x="657998" y="4149897"/>
            <a:ext cx="2061323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  <a:defRPr/>
            </a:pPr>
            <a:r>
              <a:rPr lang="fr-FR" sz="1000" b="1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Fuite de données et enjeux de communication </a:t>
            </a:r>
          </a:p>
        </p:txBody>
      </p:sp>
      <p:sp>
        <p:nvSpPr>
          <p:cNvPr id="33" name="Shape 1178">
            <a:extLst>
              <a:ext uri="{FF2B5EF4-FFF2-40B4-BE49-F238E27FC236}">
                <a16:creationId xmlns:a16="http://schemas.microsoft.com/office/drawing/2014/main" id="{1B6C8473-4959-7A58-F878-03DA662BD810}"/>
              </a:ext>
            </a:extLst>
          </p:cNvPr>
          <p:cNvSpPr txBox="1"/>
          <p:nvPr/>
        </p:nvSpPr>
        <p:spPr>
          <a:xfrm>
            <a:off x="3318704" y="2531156"/>
            <a:ext cx="2005877" cy="1845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just">
              <a:buSzPct val="25000"/>
              <a:defRPr/>
            </a:pPr>
            <a:r>
              <a:rPr lang="fr-FR" sz="1000" b="1">
                <a:solidFill>
                  <a:srgbClr val="000000"/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Soupçons de cyber attaque et demandes d’investigations de la part du management</a:t>
            </a:r>
          </a:p>
        </p:txBody>
      </p:sp>
      <p:pic>
        <p:nvPicPr>
          <p:cNvPr id="34" name="Image 3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9E42FAE-9BDE-C966-5FCE-2F4C71CE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77" y="1893957"/>
            <a:ext cx="270000" cy="270000"/>
          </a:xfrm>
          <a:prstGeom prst="rect">
            <a:avLst/>
          </a:prstGeom>
        </p:spPr>
      </p:pic>
      <p:pic>
        <p:nvPicPr>
          <p:cNvPr id="35" name="Image 34" descr="Une image contenant symbole, cercle, Graphique, logo&#10;&#10;Description générée automatiquement">
            <a:extLst>
              <a:ext uri="{FF2B5EF4-FFF2-40B4-BE49-F238E27FC236}">
                <a16:creationId xmlns:a16="http://schemas.microsoft.com/office/drawing/2014/main" id="{7645F07F-835B-1CD9-5B69-6125E7D69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9" y="1883642"/>
            <a:ext cx="270000" cy="270000"/>
          </a:xfrm>
          <a:prstGeom prst="rect">
            <a:avLst/>
          </a:prstGeom>
        </p:spPr>
      </p:pic>
      <p:pic>
        <p:nvPicPr>
          <p:cNvPr id="36" name="Image 35" descr="Une image contenant Graphique, cercle, clipart, symbole&#10;&#10;Description générée automatiquement">
            <a:extLst>
              <a:ext uri="{FF2B5EF4-FFF2-40B4-BE49-F238E27FC236}">
                <a16:creationId xmlns:a16="http://schemas.microsoft.com/office/drawing/2014/main" id="{C22E764E-C3A0-D824-B508-2903A902F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13" y="1897499"/>
            <a:ext cx="270000" cy="270000"/>
          </a:xfrm>
          <a:prstGeom prst="rect">
            <a:avLst/>
          </a:prstGeom>
        </p:spPr>
      </p:pic>
      <p:pic>
        <p:nvPicPr>
          <p:cNvPr id="37" name="Image 3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5012C24-A489-460D-0CF8-9BCCBE9C3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8" y="3618728"/>
            <a:ext cx="270000" cy="270000"/>
          </a:xfrm>
          <a:prstGeom prst="rect">
            <a:avLst/>
          </a:prstGeom>
        </p:spPr>
      </p:pic>
      <p:pic>
        <p:nvPicPr>
          <p:cNvPr id="38" name="Image 37" descr="Une image contenant clipart, Graphique, créativité, dessin humoristique&#10;&#10;Description générée automatiquement">
            <a:extLst>
              <a:ext uri="{FF2B5EF4-FFF2-40B4-BE49-F238E27FC236}">
                <a16:creationId xmlns:a16="http://schemas.microsoft.com/office/drawing/2014/main" id="{9B02A2C8-6972-9F8F-5F8C-A824BFE9C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12" y="3629271"/>
            <a:ext cx="270000" cy="270000"/>
          </a:xfrm>
          <a:prstGeom prst="rect">
            <a:avLst/>
          </a:prstGeom>
        </p:spPr>
      </p:pic>
      <p:pic>
        <p:nvPicPr>
          <p:cNvPr id="39" name="Image 3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8802AA2-835D-6754-6782-09C906AE21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43" y="3621180"/>
            <a:ext cx="270000" cy="270000"/>
          </a:xfrm>
          <a:prstGeom prst="rect">
            <a:avLst/>
          </a:prstGeom>
        </p:spPr>
      </p:pic>
      <p:pic>
        <p:nvPicPr>
          <p:cNvPr id="40" name="Image 39" descr="Une image contenant capture d’écran, fournitures de bureau, texte, stylos et plumes&#10;&#10;Description générée automatiquement">
            <a:extLst>
              <a:ext uri="{FF2B5EF4-FFF2-40B4-BE49-F238E27FC236}">
                <a16:creationId xmlns:a16="http://schemas.microsoft.com/office/drawing/2014/main" id="{EE7D8DB7-67C0-15DC-8873-8CA565A70F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21" y="3596377"/>
            <a:ext cx="270000" cy="270000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19498DA-80E4-652E-A283-E0B3A1E370C1}"/>
              </a:ext>
            </a:extLst>
          </p:cNvPr>
          <p:cNvSpPr txBox="1"/>
          <p:nvPr/>
        </p:nvSpPr>
        <p:spPr>
          <a:xfrm>
            <a:off x="7683" y="635810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900" b="1" i="1" u="sng" kern="0">
                <a:solidFill>
                  <a:srgbClr val="002060"/>
                </a:solidFill>
                <a:latin typeface="+mj-lt"/>
              </a:rPr>
              <a:t>En amont de l’évènement sportif </a:t>
            </a:r>
            <a:r>
              <a:rPr lang="fr-FR" sz="900" b="1" i="1" kern="0">
                <a:solidFill>
                  <a:srgbClr val="002060"/>
                </a:solidFill>
                <a:latin typeface="+mj-lt"/>
              </a:rPr>
              <a:t>: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D64543F-FE5D-6066-9E4E-437CA5F2746D}"/>
              </a:ext>
            </a:extLst>
          </p:cNvPr>
          <p:cNvSpPr txBox="1"/>
          <p:nvPr/>
        </p:nvSpPr>
        <p:spPr>
          <a:xfrm>
            <a:off x="475607" y="821346"/>
            <a:ext cx="720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900" kern="0">
                <a:solidFill>
                  <a:srgbClr val="E4E8EB">
                    <a:lumMod val="50000"/>
                  </a:srgbClr>
                </a:solidFill>
                <a:latin typeface="+mj-lt"/>
              </a:rPr>
              <a:t>La méthode utilisée pour permettre une introduction sur le système d’information se fera par le biais de 4 possibilités différentes : </a:t>
            </a:r>
          </a:p>
          <a:p>
            <a:pPr lvl="2">
              <a:defRPr/>
            </a:pPr>
            <a:r>
              <a:rPr lang="fr-FR" sz="900" b="1" kern="0">
                <a:solidFill>
                  <a:srgbClr val="E4E8EB">
                    <a:lumMod val="50000"/>
                  </a:srgbClr>
                </a:solidFill>
                <a:latin typeface="+mj-lt"/>
              </a:rPr>
              <a:t>Hameçonnage</a:t>
            </a:r>
            <a:r>
              <a:rPr lang="fr-FR" sz="900" kern="0">
                <a:solidFill>
                  <a:srgbClr val="E4E8EB">
                    <a:lumMod val="50000"/>
                  </a:srgbClr>
                </a:solidFill>
                <a:latin typeface="+mj-lt"/>
              </a:rPr>
              <a:t> d’un salarié, </a:t>
            </a:r>
            <a:r>
              <a:rPr lang="fr-FR" sz="900" b="1" kern="0">
                <a:solidFill>
                  <a:srgbClr val="E4E8EB">
                    <a:lumMod val="50000"/>
                  </a:srgbClr>
                </a:solidFill>
                <a:latin typeface="+mj-lt"/>
              </a:rPr>
              <a:t>Clé USB </a:t>
            </a:r>
            <a:r>
              <a:rPr lang="fr-FR" sz="900" kern="0">
                <a:solidFill>
                  <a:srgbClr val="E4E8EB">
                    <a:lumMod val="50000"/>
                  </a:srgbClr>
                </a:solidFill>
                <a:latin typeface="+mj-lt"/>
              </a:rPr>
              <a:t>piégée, exploitation d’une </a:t>
            </a:r>
            <a:r>
              <a:rPr lang="fr-FR" sz="900" b="1" kern="0">
                <a:solidFill>
                  <a:srgbClr val="E4E8EB">
                    <a:lumMod val="50000"/>
                  </a:srgbClr>
                </a:solidFill>
                <a:latin typeface="+mj-lt"/>
              </a:rPr>
              <a:t>vulnérabilité « 0-jour », corruption d’un prestataire </a:t>
            </a:r>
          </a:p>
        </p:txBody>
      </p:sp>
      <p:cxnSp>
        <p:nvCxnSpPr>
          <p:cNvPr id="43" name="Shape 1175">
            <a:extLst>
              <a:ext uri="{FF2B5EF4-FFF2-40B4-BE49-F238E27FC236}">
                <a16:creationId xmlns:a16="http://schemas.microsoft.com/office/drawing/2014/main" id="{700F959C-DF3F-E8C0-6A9B-8347B751D36A}"/>
              </a:ext>
            </a:extLst>
          </p:cNvPr>
          <p:cNvCxnSpPr>
            <a:cxnSpLocks/>
          </p:cNvCxnSpPr>
          <p:nvPr/>
        </p:nvCxnSpPr>
        <p:spPr>
          <a:xfrm flipV="1">
            <a:off x="2014428" y="3766227"/>
            <a:ext cx="1098161" cy="9076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cxnSp>
        <p:nvCxnSpPr>
          <p:cNvPr id="44" name="Shape 1180">
            <a:extLst>
              <a:ext uri="{FF2B5EF4-FFF2-40B4-BE49-F238E27FC236}">
                <a16:creationId xmlns:a16="http://schemas.microsoft.com/office/drawing/2014/main" id="{E1B7668D-2C2C-5499-8C10-F9E88D48BC17}"/>
              </a:ext>
            </a:extLst>
          </p:cNvPr>
          <p:cNvCxnSpPr>
            <a:cxnSpLocks/>
          </p:cNvCxnSpPr>
          <p:nvPr/>
        </p:nvCxnSpPr>
        <p:spPr>
          <a:xfrm>
            <a:off x="4422153" y="3753728"/>
            <a:ext cx="1406630" cy="10946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oval" w="med" len="med"/>
            <a:tailEnd type="triangle" w="lg" len="lg"/>
          </a:ln>
        </p:spPr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A480358D-D16A-DDCD-8739-5697FB9EF438}"/>
              </a:ext>
            </a:extLst>
          </p:cNvPr>
          <p:cNvCxnSpPr/>
          <p:nvPr/>
        </p:nvCxnSpPr>
        <p:spPr>
          <a:xfrm rot="10800000" flipV="1">
            <a:off x="3878001" y="2034776"/>
            <a:ext cx="4493969" cy="1118857"/>
          </a:xfrm>
          <a:prstGeom prst="bentConnector3">
            <a:avLst>
              <a:gd name="adj1" fmla="val -10737"/>
            </a:avLst>
          </a:prstGeom>
          <a:ln w="9525" cap="rnd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9BCEFAE9-06F1-1168-BC97-04A53AC06EA0}"/>
              </a:ext>
            </a:extLst>
          </p:cNvPr>
          <p:cNvCxnSpPr/>
          <p:nvPr/>
        </p:nvCxnSpPr>
        <p:spPr>
          <a:xfrm rot="10800000" flipV="1">
            <a:off x="482198" y="3150593"/>
            <a:ext cx="3418849" cy="627490"/>
          </a:xfrm>
          <a:prstGeom prst="bentConnector3">
            <a:avLst>
              <a:gd name="adj1" fmla="val 108306"/>
            </a:avLst>
          </a:prstGeom>
          <a:ln w="95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3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733122C9-A0B9-462F-8757-0847AD287B63}" type="slidenum">
              <a:rPr lang="fr-FR" smtClean="0"/>
              <a:pPr defTabSz="914378"/>
              <a:t>5</a:t>
            </a:fld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r-FR"/>
              <a:t>2. Retour sur la préparation de  	 </a:t>
            </a:r>
            <a:br>
              <a:rPr lang="fr-FR"/>
            </a:br>
            <a:r>
              <a:rPr lang="fr-FR"/>
              <a:t>    l’exercice</a:t>
            </a:r>
            <a:endParaRPr lang="fr-F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7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FDCB9C-CA80-A9DC-3C85-3FA82EFAFE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A12B7B5-3F7F-A06B-8136-E9A739A5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23478"/>
            <a:ext cx="633670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PRINCIPES DIRECTEURS DE L’EXERCICE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54C5B7E-ECB1-7E0D-7C2C-0F6821B6EE00}"/>
              </a:ext>
            </a:extLst>
          </p:cNvPr>
          <p:cNvSpPr/>
          <p:nvPr/>
        </p:nvSpPr>
        <p:spPr>
          <a:xfrm>
            <a:off x="395536" y="1131590"/>
            <a:ext cx="1296144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rgbClr val="5555C1"/>
                </a:solidFill>
                <a:latin typeface="+mj-lt"/>
              </a:rPr>
              <a:t>Sensibiliser </a:t>
            </a:r>
          </a:p>
          <a:p>
            <a:pPr algn="ctr"/>
            <a:r>
              <a:rPr lang="fr-FR" sz="1000" b="1">
                <a:solidFill>
                  <a:srgbClr val="5555C1"/>
                </a:solidFill>
                <a:latin typeface="+mj-lt"/>
              </a:rPr>
              <a:t>et mobiliser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1BF6857-683A-C0DF-4E37-A011D8F08CFE}"/>
              </a:ext>
            </a:extLst>
          </p:cNvPr>
          <p:cNvSpPr/>
          <p:nvPr/>
        </p:nvSpPr>
        <p:spPr>
          <a:xfrm>
            <a:off x="323528" y="105395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fr-FR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EE3738-78C1-BC84-5227-D9A4C2E79041}"/>
              </a:ext>
            </a:extLst>
          </p:cNvPr>
          <p:cNvSpPr/>
          <p:nvPr/>
        </p:nvSpPr>
        <p:spPr>
          <a:xfrm>
            <a:off x="395536" y="2004070"/>
            <a:ext cx="1296144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rgbClr val="5555C1"/>
                </a:solidFill>
                <a:latin typeface="+mj-lt"/>
              </a:rPr>
              <a:t>Nature </a:t>
            </a:r>
          </a:p>
          <a:p>
            <a:pPr algn="ctr"/>
            <a:r>
              <a:rPr lang="fr-FR" sz="1000" b="1">
                <a:solidFill>
                  <a:srgbClr val="5555C1"/>
                </a:solidFill>
                <a:latin typeface="+mj-lt"/>
              </a:rPr>
              <a:t>de l’attaque cyber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BE2296-36C2-6EA9-CA34-2283779A3EA9}"/>
              </a:ext>
            </a:extLst>
          </p:cNvPr>
          <p:cNvSpPr/>
          <p:nvPr/>
        </p:nvSpPr>
        <p:spPr>
          <a:xfrm>
            <a:off x="323528" y="192643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1">
                <a:solidFill>
                  <a:srgbClr val="000000"/>
                </a:solidFill>
                <a:latin typeface="Arial"/>
              </a:rPr>
              <a:t>2</a:t>
            </a:r>
            <a:endParaRPr kumimoji="0" lang="fr-FR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01B9F4D-60BB-741B-9295-8C19E4A9815A}"/>
              </a:ext>
            </a:extLst>
          </p:cNvPr>
          <p:cNvSpPr/>
          <p:nvPr/>
        </p:nvSpPr>
        <p:spPr>
          <a:xfrm>
            <a:off x="395536" y="2876550"/>
            <a:ext cx="1296144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rgbClr val="5555C1"/>
                </a:solidFill>
                <a:latin typeface="+mj-lt"/>
              </a:rPr>
              <a:t>Enjeux </a:t>
            </a:r>
          </a:p>
          <a:p>
            <a:pPr algn="ctr"/>
            <a:r>
              <a:rPr lang="fr-FR" sz="1000" b="1">
                <a:solidFill>
                  <a:srgbClr val="5555C1"/>
                </a:solidFill>
                <a:latin typeface="+mj-lt"/>
              </a:rPr>
              <a:t>de résilience et impacts pour l’opérateur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B795B4-D2D7-43DD-22BA-C83B01EFC07A}"/>
              </a:ext>
            </a:extLst>
          </p:cNvPr>
          <p:cNvSpPr/>
          <p:nvPr/>
        </p:nvSpPr>
        <p:spPr>
          <a:xfrm>
            <a:off x="323528" y="279891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1">
                <a:solidFill>
                  <a:srgbClr val="000000"/>
                </a:solidFill>
                <a:latin typeface="Arial"/>
              </a:rPr>
              <a:t>3</a:t>
            </a:r>
            <a:endParaRPr kumimoji="0" lang="fr-FR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4A145F2-25DA-2610-B43D-51111DFFB927}"/>
              </a:ext>
            </a:extLst>
          </p:cNvPr>
          <p:cNvSpPr/>
          <p:nvPr/>
        </p:nvSpPr>
        <p:spPr>
          <a:xfrm>
            <a:off x="384720" y="3749030"/>
            <a:ext cx="1306959" cy="720080"/>
          </a:xfrm>
          <a:prstGeom prst="roundRect">
            <a:avLst/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rgbClr val="5555C1"/>
                </a:solidFill>
                <a:latin typeface="+mj-lt"/>
              </a:rPr>
              <a:t>Acteurs impliqués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DAB86F8-C7F4-F267-6962-2737421C7009}"/>
              </a:ext>
            </a:extLst>
          </p:cNvPr>
          <p:cNvSpPr/>
          <p:nvPr/>
        </p:nvSpPr>
        <p:spPr>
          <a:xfrm>
            <a:off x="312713" y="3671397"/>
            <a:ext cx="168647" cy="18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i="1">
                <a:solidFill>
                  <a:srgbClr val="000000"/>
                </a:solidFill>
                <a:latin typeface="Arial"/>
              </a:rPr>
              <a:t>4</a:t>
            </a:r>
            <a:endParaRPr kumimoji="0" lang="fr-FR" sz="1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C83EB6-2C72-367A-13C7-74A943177668}"/>
              </a:ext>
            </a:extLst>
          </p:cNvPr>
          <p:cNvSpPr txBox="1"/>
          <p:nvPr/>
        </p:nvSpPr>
        <p:spPr>
          <a:xfrm>
            <a:off x="2123728" y="1353130"/>
            <a:ext cx="914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Générer une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crise cyber durant un moment clé des JOP2024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519067-8426-6BB0-1613-A5311B412CC1}"/>
              </a:ext>
            </a:extLst>
          </p:cNvPr>
          <p:cNvSpPr txBox="1"/>
          <p:nvPr/>
        </p:nvSpPr>
        <p:spPr>
          <a:xfrm>
            <a:off x="2116738" y="1851670"/>
            <a:ext cx="633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Attaquants motivés disposant de moyens,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s’introduisant dans le SI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via des collaborateurs / partenaires / administrateurs systèmes,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s’appuyant éventuellement sur des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vulnérabilités « 0-jour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31E92E-9133-2663-BC44-0740C8337615}"/>
              </a:ext>
            </a:extLst>
          </p:cNvPr>
          <p:cNvSpPr txBox="1"/>
          <p:nvPr/>
        </p:nvSpPr>
        <p:spPr>
          <a:xfrm>
            <a:off x="1979712" y="270821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Des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attendus de gestion de crise à traiter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en lien avec les bonnes pratiques de résilience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Des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impacts métiers forts,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liés aux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principaux risques de l’opérateur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notamment 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disponibilité, confidentialité et intégrité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255E2E-7382-F54D-BB44-91262CE7E8AC}"/>
              </a:ext>
            </a:extLst>
          </p:cNvPr>
          <p:cNvSpPr txBox="1"/>
          <p:nvPr/>
        </p:nvSpPr>
        <p:spPr>
          <a:xfrm>
            <a:off x="2123728" y="3869635"/>
            <a:ext cx="795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Organisation de crise habituelle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Restreinte aux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fonctions SI / RSSI </a:t>
            </a:r>
            <a:r>
              <a:rPr lang="fr-FR" sz="1200">
                <a:solidFill>
                  <a:srgbClr val="000000"/>
                </a:solidFill>
                <a:latin typeface="+mj-lt"/>
              </a:rPr>
              <a:t>pour le niveau C1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Etendue aux autres fonctions de l’opérateur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pour les niveaux C2 et C3</a:t>
            </a:r>
          </a:p>
        </p:txBody>
      </p:sp>
    </p:spTree>
    <p:extLst>
      <p:ext uri="{BB962C8B-B14F-4D97-AF65-F5344CB8AC3E}">
        <p14:creationId xmlns:p14="http://schemas.microsoft.com/office/powerpoint/2010/main" val="346267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F2ADB-061E-E51C-8C3E-6905A65399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3814FB-65B7-9153-3D27-84881A440968}"/>
              </a:ext>
            </a:extLst>
          </p:cNvPr>
          <p:cNvSpPr txBox="1"/>
          <p:nvPr/>
        </p:nvSpPr>
        <p:spPr>
          <a:xfrm>
            <a:off x="251520" y="1335805"/>
            <a:ext cx="9001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>
                <a:latin typeface="+mj-lt"/>
              </a:rPr>
              <a:t>L’exercice de crise a pour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multiples objectifs </a:t>
            </a:r>
            <a:r>
              <a:rPr lang="fr-FR" sz="1400">
                <a:latin typeface="+mj-lt"/>
              </a:rPr>
              <a:t>de vous : </a:t>
            </a:r>
          </a:p>
          <a:p>
            <a:pPr algn="just"/>
            <a:endParaRPr lang="fr-FR" sz="1400">
              <a:latin typeface="+mj-lt"/>
            </a:endParaRP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Exercer à la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méthodologie de gestion de crise</a:t>
            </a:r>
            <a:r>
              <a:rPr lang="fr-FR" sz="1400">
                <a:latin typeface="+mj-lt"/>
              </a:rPr>
              <a:t>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Préparer aux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impacts spécifiques d’une crise d’origine cyber</a:t>
            </a:r>
            <a:r>
              <a:rPr lang="fr-FR" sz="1400">
                <a:latin typeface="+mj-lt"/>
              </a:rPr>
              <a:t>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Tester</a:t>
            </a:r>
            <a:r>
              <a:rPr lang="fr-FR" sz="1400" b="1">
                <a:latin typeface="+mj-lt"/>
              </a:rPr>
              <a:t> </a:t>
            </a:r>
            <a:r>
              <a:rPr lang="fr-FR" sz="1400">
                <a:latin typeface="+mj-lt"/>
              </a:rPr>
              <a:t>et exercer votre</a:t>
            </a:r>
            <a:r>
              <a:rPr lang="fr-FR" sz="1400" b="1">
                <a:latin typeface="+mj-lt"/>
              </a:rPr>
              <a:t>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réaction collective</a:t>
            </a:r>
            <a:r>
              <a:rPr lang="fr-FR" sz="1400">
                <a:latin typeface="+mj-lt"/>
              </a:rPr>
              <a:t> face à un défi majeur,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Questionner sur les dispositifs de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continuité d’activité </a:t>
            </a:r>
            <a:r>
              <a:rPr lang="fr-FR" sz="1400">
                <a:latin typeface="+mj-lt"/>
              </a:rPr>
              <a:t>disponibles pendant la durée des jeux,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Identifier vos principales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ressources de résolution face à une crise </a:t>
            </a:r>
            <a:r>
              <a:rPr lang="fr-FR" sz="1400">
                <a:latin typeface="+mj-lt"/>
              </a:rPr>
              <a:t>de cybersécurité,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Préparer aux enjeux de la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communication de crise </a:t>
            </a:r>
            <a:r>
              <a:rPr lang="fr-FR" sz="1400">
                <a:latin typeface="+mj-lt"/>
              </a:rPr>
              <a:t>et les procédures de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notification d’incident</a:t>
            </a:r>
            <a:r>
              <a:rPr lang="fr-FR" sz="1400">
                <a:latin typeface="+mj-lt"/>
              </a:rPr>
              <a:t>,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Exercer à répondre aux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exigences légales et réglementaires</a:t>
            </a:r>
            <a:r>
              <a:rPr lang="fr-FR" sz="1400">
                <a:latin typeface="+mj-lt"/>
              </a:rPr>
              <a:t>, </a:t>
            </a:r>
          </a:p>
          <a:p>
            <a:pPr marL="800100" lvl="1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fr-FR" sz="1400">
                <a:latin typeface="+mj-lt"/>
              </a:rPr>
              <a:t>Identifier les principales </a:t>
            </a:r>
            <a:r>
              <a:rPr lang="fr-FR" sz="1400" b="1">
                <a:solidFill>
                  <a:schemeClr val="tx2"/>
                </a:solidFill>
                <a:latin typeface="+mj-lt"/>
              </a:rPr>
              <a:t>failles de votre dispositif de sécurité </a:t>
            </a:r>
            <a:r>
              <a:rPr lang="fr-FR" sz="1400">
                <a:latin typeface="+mj-lt"/>
              </a:rPr>
              <a:t>des SI.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400">
              <a:latin typeface="+mj-lt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E02856B-32AF-6313-F70E-03F8BF0E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688" y="89697"/>
            <a:ext cx="731396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OBJECTIFS PÉDAGOGIQUES DE L’EXERCICE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F1971858-D133-4354-BF97-EEB8F9BAB97E}" type="slidenum">
              <a:rPr lang="fr-FR"/>
              <a:t>8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3856856" y="15318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>
                <a:solidFill>
                  <a:srgbClr val="0C6382"/>
                </a:solidFill>
                <a:latin typeface="+mj-lt"/>
              </a:rPr>
              <a:t>OBJECTIF</a:t>
            </a:r>
            <a:endParaRPr>
              <a:latin typeface="+mj-lt"/>
            </a:endParaRPr>
          </a:p>
        </p:txBody>
      </p:sp>
      <p:sp>
        <p:nvSpPr>
          <p:cNvPr id="19" name="Rectangle : coins arrondis 18"/>
          <p:cNvSpPr/>
          <p:nvPr/>
        </p:nvSpPr>
        <p:spPr bwMode="auto">
          <a:xfrm>
            <a:off x="755576" y="1995686"/>
            <a:ext cx="7488832" cy="2088232"/>
          </a:xfrm>
          <a:prstGeom prst="roundRect">
            <a:avLst>
              <a:gd name="adj" fmla="val 16667"/>
            </a:avLst>
          </a:prstGeom>
          <a:noFill/>
          <a:ln>
            <a:solidFill>
              <a:srgbClr val="2121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3316795" y="2688134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 sz="1100">
              <a:highlight>
                <a:srgbClr val="FFFF00"/>
              </a:highlight>
              <a:latin typeface="+mj-lt"/>
            </a:endParaRPr>
          </a:p>
          <a:p>
            <a:pPr algn="ctr">
              <a:defRPr/>
            </a:pPr>
            <a:endParaRPr lang="fr-FR" sz="1100">
              <a:highlight>
                <a:srgbClr val="FFFF00"/>
              </a:highlight>
              <a:latin typeface="+mj-lt"/>
            </a:endParaRPr>
          </a:p>
          <a:p>
            <a:pPr algn="ctr">
              <a:defRPr/>
            </a:pPr>
            <a:r>
              <a:rPr lang="fr-FR" sz="1100">
                <a:highlight>
                  <a:srgbClr val="FFFF00"/>
                </a:highlight>
                <a:latin typeface="+mj-lt"/>
              </a:rPr>
              <a:t>[compléter avec vos objectifs]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93840" y="2177207"/>
            <a:ext cx="278160" cy="27816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E44FF68-9FE6-9DA5-0224-60F1E70CB487}"/>
              </a:ext>
            </a:extLst>
          </p:cNvPr>
          <p:cNvGrpSpPr/>
          <p:nvPr/>
        </p:nvGrpSpPr>
        <p:grpSpPr>
          <a:xfrm>
            <a:off x="7528193" y="51470"/>
            <a:ext cx="1508303" cy="1008112"/>
            <a:chOff x="7399338" y="51470"/>
            <a:chExt cx="1508303" cy="1008112"/>
          </a:xfrm>
        </p:grpSpPr>
        <p:pic>
          <p:nvPicPr>
            <p:cNvPr id="3" name="Graphique 2" descr="Crayon avec un remplissage uni">
              <a:extLst>
                <a:ext uri="{FF2B5EF4-FFF2-40B4-BE49-F238E27FC236}">
                  <a16:creationId xmlns:a16="http://schemas.microsoft.com/office/drawing/2014/main" id="{8DAC65C5-2579-81DD-0B2E-875C6DE5E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8028384" y="101249"/>
              <a:ext cx="360361" cy="360361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A13123C-2E8D-4633-77A0-2166698C8532}"/>
                </a:ext>
              </a:extLst>
            </p:cNvPr>
            <p:cNvSpPr txBox="1"/>
            <p:nvPr/>
          </p:nvSpPr>
          <p:spPr>
            <a:xfrm>
              <a:off x="7399338" y="461610"/>
              <a:ext cx="1508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/>
                <a:t>Page nécessitant des ajouts ou modifications de votre part en amont de la distribution du support de briefing aux joueurs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1BA44D-2683-2676-8F5D-57D6D3583BDE}"/>
                </a:ext>
              </a:extLst>
            </p:cNvPr>
            <p:cNvSpPr/>
            <p:nvPr/>
          </p:nvSpPr>
          <p:spPr>
            <a:xfrm>
              <a:off x="7399338" y="51470"/>
              <a:ext cx="1508303" cy="1008112"/>
            </a:xfrm>
            <a:prstGeom prst="rect">
              <a:avLst/>
            </a:prstGeom>
            <a:noFill/>
            <a:ln>
              <a:solidFill>
                <a:srgbClr val="21215A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EDD61470-FEBE-09DC-AF12-2859CCA9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688" y="89697"/>
            <a:ext cx="7313964" cy="6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 panose="020B0502040204020203" pitchFamily="34" charset="0"/>
              </a:rPr>
              <a:t>OBJECTIFS SPÉCIFIQUES DE L’EXERCICE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E49702-3142-ABB0-9F64-D028188622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F3A495-0CAB-4730-84AF-39839411CE3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2A23530-85C4-3C01-59AE-D7BA6CCE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7366"/>
            <a:ext cx="6935513" cy="5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14288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  <a:tab pos="461963" algn="l"/>
                <a:tab pos="911225" algn="l"/>
                <a:tab pos="1360488" algn="l"/>
                <a:tab pos="1809750" algn="l"/>
                <a:tab pos="2259013" algn="l"/>
                <a:tab pos="2708275" algn="l"/>
                <a:tab pos="3157538" algn="l"/>
                <a:tab pos="3606800" algn="l"/>
                <a:tab pos="4056063" algn="l"/>
                <a:tab pos="4505325" algn="l"/>
                <a:tab pos="4954588" algn="l"/>
                <a:tab pos="5403850" algn="l"/>
                <a:tab pos="5853113" algn="l"/>
                <a:tab pos="6302375" algn="l"/>
                <a:tab pos="6751638" algn="l"/>
                <a:tab pos="7200900" algn="l"/>
                <a:tab pos="7650163" algn="l"/>
                <a:tab pos="8099425" algn="l"/>
                <a:tab pos="8548688" algn="l"/>
                <a:tab pos="899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970" eaLnBrk="1" hangingPunct="1">
              <a:lnSpc>
                <a:spcPct val="90000"/>
              </a:lnSpc>
            </a:pPr>
            <a:r>
              <a:rPr lang="fr-FR" altLang="fr-FR" sz="2200" b="1">
                <a:solidFill>
                  <a:schemeClr val="accent2"/>
                </a:solidFill>
                <a:latin typeface="+mj-lt"/>
                <a:ea typeface="Bitstream Vera Sans"/>
                <a:cs typeface="Segoe UI"/>
              </a:rPr>
              <a:t>ÉQUIPE DE PLANIFICATION ET D'ANIMATION </a:t>
            </a:r>
            <a:endParaRPr lang="fr-FR" altLang="fr-FR" sz="2200" b="1" i="1">
              <a:solidFill>
                <a:schemeClr val="accent2"/>
              </a:solidFill>
              <a:latin typeface="+mj-lt"/>
              <a:ea typeface="Bitstream Vera Sans"/>
              <a:cs typeface="Segoe UI" panose="020B0502040204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766EFE-B695-D71D-E81E-BFC95E0D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9582"/>
            <a:ext cx="854224" cy="8542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60438C-239F-1D55-7303-51D4AFDCB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45" y="2104676"/>
            <a:ext cx="936263" cy="9362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B78C59-EB28-4B78-CAFC-3570C6FE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11" y="3311576"/>
            <a:ext cx="854224" cy="8542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AE630CB-CCA3-DE5A-9C2D-607D1D44F7CE}"/>
              </a:ext>
            </a:extLst>
          </p:cNvPr>
          <p:cNvSpPr txBox="1"/>
          <p:nvPr/>
        </p:nvSpPr>
        <p:spPr>
          <a:xfrm>
            <a:off x="2123728" y="113159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1215A"/>
                </a:solidFill>
                <a:latin typeface="+mj-lt"/>
              </a:rPr>
              <a:t>Prénom NOM – Fonction</a:t>
            </a:r>
          </a:p>
          <a:p>
            <a:r>
              <a:rPr lang="fr-FR" sz="1400">
                <a:solidFill>
                  <a:srgbClr val="21215A"/>
                </a:solidFill>
                <a:latin typeface="+mj-lt"/>
              </a:rPr>
              <a:t>Description de sa participation à la planification de l’exercice</a:t>
            </a:r>
            <a:endParaRPr lang="fr-FR" sz="1400"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BE8E68-F78B-F7ED-AF3C-833E3E120B7F}"/>
              </a:ext>
            </a:extLst>
          </p:cNvPr>
          <p:cNvSpPr txBox="1"/>
          <p:nvPr/>
        </p:nvSpPr>
        <p:spPr>
          <a:xfrm>
            <a:off x="2123728" y="2274491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1215A"/>
                </a:solidFill>
                <a:latin typeface="+mj-lt"/>
              </a:rPr>
              <a:t>Prénom NOM – Fonction</a:t>
            </a:r>
          </a:p>
          <a:p>
            <a:r>
              <a:rPr lang="fr-FR" sz="1400">
                <a:solidFill>
                  <a:srgbClr val="21215A"/>
                </a:solidFill>
                <a:latin typeface="+mj-lt"/>
              </a:rPr>
              <a:t>Description de sa participation à la planification de l’exercice</a:t>
            </a:r>
            <a:endParaRPr lang="fr-FR" sz="1400">
              <a:latin typeface="+mj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3ED0342-6F73-4B00-0BCF-9FD1F315819C}"/>
              </a:ext>
            </a:extLst>
          </p:cNvPr>
          <p:cNvSpPr txBox="1"/>
          <p:nvPr/>
        </p:nvSpPr>
        <p:spPr>
          <a:xfrm>
            <a:off x="2123728" y="344630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1215A"/>
                </a:solidFill>
                <a:latin typeface="+mj-lt"/>
              </a:rPr>
              <a:t>Prénom NOM – Fonction</a:t>
            </a:r>
          </a:p>
          <a:p>
            <a:r>
              <a:rPr lang="fr-FR" sz="1400">
                <a:solidFill>
                  <a:srgbClr val="21215A"/>
                </a:solidFill>
                <a:latin typeface="+mj-lt"/>
              </a:rPr>
              <a:t>Description de sa participation à la planification de l’exercice</a:t>
            </a:r>
            <a:endParaRPr lang="fr-FR" sz="1400">
              <a:latin typeface="+mj-lt"/>
            </a:endParaRPr>
          </a:p>
        </p:txBody>
      </p:sp>
      <p:pic>
        <p:nvPicPr>
          <p:cNvPr id="3" name="Graphique 2" descr="Crayon avec un remplissage uni">
            <a:extLst>
              <a:ext uri="{FF2B5EF4-FFF2-40B4-BE49-F238E27FC236}">
                <a16:creationId xmlns:a16="http://schemas.microsoft.com/office/drawing/2014/main" id="{0E198EBD-A54E-FBCD-FA1E-2CC1160D2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8568532" y="123344"/>
            <a:ext cx="360361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26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NSSI.pptx" id="{0E6EEA94-5464-4C92-83FF-B6ED74518104}" vid="{6442855A-3051-4704-AF95-0556FDEAEC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7A60771C5753A247A9E629B69FD0F51E04008CADD432277C4847B2BA10169F6FEA9C" ma:contentTypeVersion="11" ma:contentTypeDescription="Create a new document." ma:contentTypeScope="" ma:versionID="90e38ad4c0f3cc9c766f4e0ccd026907">
  <xsd:schema xmlns:xsd="http://www.w3.org/2001/XMLSchema" xmlns:xs="http://www.w3.org/2001/XMLSchema" xmlns:p="http://schemas.microsoft.com/office/2006/metadata/properties" xmlns:ns2="1816b032-e785-4a92-aab6-14b1d6107930" xmlns:ns3="2daf3c66-56ff-4ce1-8e2a-6bae980b5957" targetNamespace="http://schemas.microsoft.com/office/2006/metadata/properties" ma:root="true" ma:fieldsID="dfde7077e9be81f16bbf20d6b22b10a6" ns2:_="" ns3:_="">
    <xsd:import namespace="1816b032-e785-4a92-aab6-14b1d6107930"/>
    <xsd:import namespace="2daf3c66-56ff-4ce1-8e2a-6bae980b5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6b032-e785-4a92-aab6-14b1d6107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3c66-56ff-4ce1-8e2a-6bae980b5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CF61F-FA7F-4BD9-95DC-9518B7253EEA}">
  <ds:schemaRefs>
    <ds:schemaRef ds:uri="1816b032-e785-4a92-aab6-14b1d6107930"/>
    <ds:schemaRef ds:uri="2daf3c66-56ff-4ce1-8e2a-6bae980b59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9ADB00-678B-4F2B-B8B3-1790662B4A08}">
  <ds:schemaRefs>
    <ds:schemaRef ds:uri="1816b032-e785-4a92-aab6-14b1d6107930"/>
    <ds:schemaRef ds:uri="2daf3c66-56ff-4ce1-8e2a-6bae980b59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2143BF-51CA-4BD0-85DD-C1B708A5A0D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be7ebee-5b98-4973-86ef-ae3752ea54e7}" enabled="1" method="Privileged" siteId="{b9fec68c-c92d-461e-9a97-3d03a0f18b8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 ANSSI</Template>
  <TotalTime>0</TotalTime>
  <Words>903</Words>
  <Application>Microsoft Office PowerPoint</Application>
  <PresentationFormat>Affichage à l'écran (16:9)</PresentationFormat>
  <Paragraphs>186</Paragraphs>
  <Slides>22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Bitstream Vera Sans</vt:lpstr>
      <vt:lpstr>Calibri</vt:lpstr>
      <vt:lpstr>Geneva</vt:lpstr>
      <vt:lpstr>Helvetica</vt:lpstr>
      <vt:lpstr>Segoe UI</vt:lpstr>
      <vt:lpstr>Wingdings</vt:lpstr>
      <vt:lpstr>TEMPLATE_OPERATEURS</vt:lpstr>
      <vt:lpstr>Présentation PowerPoint</vt:lpstr>
      <vt:lpstr>Présentation PowerPoint</vt:lpstr>
      <vt:lpstr>Présentation PowerPoint</vt:lpstr>
      <vt:lpstr>RETOUR SUR LE SCÉNARIO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cp:lastModifiedBy>Merlier Adrien</cp:lastModifiedBy>
  <cp:revision>2</cp:revision>
  <dcterms:created xsi:type="dcterms:W3CDTF">2023-09-15T06:52:10Z</dcterms:created>
  <dcterms:modified xsi:type="dcterms:W3CDTF">2023-12-04T19:32:50Z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0x0101007A60771C5753A247A9E629B69FD0F51E04008CADD432277C4847B2BA10169F6FEA9C</vt:lpwstr>
  </property>
</Properties>
</file>