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notesMasterIdLst>
    <p:notesMasterId r:id="rId4"/>
  </p:notesMasterIdLst>
  <p:handoutMasterIdLst>
    <p:handoutMasterId r:id="rId5"/>
  </p:handoutMasterIdLst>
  <p:sldIdLst>
    <p:sldId id="562" r:id="rId2"/>
    <p:sldId id="563" r:id="rId3"/>
  </p:sldIdLst>
  <p:sldSz cx="6858000" cy="9906000" type="A4"/>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orient="horz" pos="368" userDrawn="1">
          <p15:clr>
            <a:srgbClr val="A4A3A4"/>
          </p15:clr>
        </p15:guide>
        <p15:guide id="3" orient="horz" pos="1645" userDrawn="1">
          <p15:clr>
            <a:srgbClr val="A4A3A4"/>
          </p15:clr>
        </p15:guide>
        <p15:guide id="4" orient="horz" pos="1581" userDrawn="1">
          <p15:clr>
            <a:srgbClr val="A4A3A4"/>
          </p15:clr>
        </p15:guide>
        <p15:guide id="5" orient="horz" pos="5872" userDrawn="1">
          <p15:clr>
            <a:srgbClr val="A4A3A4"/>
          </p15:clr>
        </p15:guide>
        <p15:guide id="6" orient="horz" pos="6069" userDrawn="1">
          <p15:clr>
            <a:srgbClr val="A4A3A4"/>
          </p15:clr>
        </p15:guide>
        <p15:guide id="7" pos="2160" userDrawn="1">
          <p15:clr>
            <a:srgbClr val="A4A3A4"/>
          </p15:clr>
        </p15:guide>
        <p15:guide id="8" pos="357" userDrawn="1">
          <p15:clr>
            <a:srgbClr val="A4A3A4"/>
          </p15:clr>
        </p15:guide>
        <p15:guide id="9" pos="3895" userDrawn="1">
          <p15:clr>
            <a:srgbClr val="A4A3A4"/>
          </p15:clr>
        </p15:guide>
        <p15:guide id="10" pos="4099" userDrawn="1">
          <p15:clr>
            <a:srgbClr val="A4A3A4"/>
          </p15:clr>
        </p15:guide>
        <p15:guide id="11" orient="horz" pos="325" userDrawn="1">
          <p15:clr>
            <a:srgbClr val="A4A3A4"/>
          </p15:clr>
        </p15:guide>
        <p15:guide id="12" orient="horz" pos="163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0A8"/>
    <a:srgbClr val="0C6382"/>
    <a:srgbClr val="073B4D"/>
    <a:srgbClr val="0A5570"/>
    <a:srgbClr val="0A516A"/>
    <a:srgbClr val="BF827F"/>
    <a:srgbClr val="578B7D"/>
    <a:srgbClr val="AE1E1E"/>
    <a:srgbClr val="CCDFDA"/>
    <a:srgbClr val="ACC0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6" autoAdjust="0"/>
    <p:restoredTop sz="96374" autoAdjust="0"/>
  </p:normalViewPr>
  <p:slideViewPr>
    <p:cSldViewPr snapToObjects="1">
      <p:cViewPr varScale="1">
        <p:scale>
          <a:sx n="60" d="100"/>
          <a:sy n="60" d="100"/>
        </p:scale>
        <p:origin x="2717" y="58"/>
      </p:cViewPr>
      <p:guideLst>
        <p:guide orient="horz" pos="3120"/>
        <p:guide orient="horz" pos="368"/>
        <p:guide orient="horz" pos="1645"/>
        <p:guide orient="horz" pos="1581"/>
        <p:guide orient="horz" pos="5872"/>
        <p:guide orient="horz" pos="6069"/>
        <p:guide pos="2160"/>
        <p:guide pos="357"/>
        <p:guide pos="3895"/>
        <p:guide pos="4099"/>
        <p:guide orient="horz" pos="325"/>
        <p:guide orient="horz" pos="1635"/>
      </p:guideLst>
    </p:cSldViewPr>
  </p:slideViewPr>
  <p:notesTextViewPr>
    <p:cViewPr>
      <p:scale>
        <a:sx n="3" d="2"/>
        <a:sy n="3" d="2"/>
      </p:scale>
      <p:origin x="0" y="0"/>
    </p:cViewPr>
  </p:notesTextViewPr>
  <p:sorterViewPr>
    <p:cViewPr>
      <p:scale>
        <a:sx n="66" d="100"/>
        <a:sy n="66" d="100"/>
      </p:scale>
      <p:origin x="0" y="0"/>
    </p:cViewPr>
  </p:sorterViewPr>
  <p:notesViewPr>
    <p:cSldViewPr snapToObjects="1">
      <p:cViewPr varScale="1">
        <p:scale>
          <a:sx n="82" d="100"/>
          <a:sy n="82" d="100"/>
        </p:scale>
        <p:origin x="-3180"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7A43937-F1FC-481A-8EEA-4A48CCE255E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AB981D73-67AA-4D98-A018-6A9FC04AAAF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43D7CAC-FC49-47AF-A0F3-75CDA0829CC7}" type="datetimeFigureOut">
              <a:rPr lang="fr-FR"/>
              <a:pPr>
                <a:defRPr/>
              </a:pPr>
              <a:t>11/08/2023</a:t>
            </a:fld>
            <a:endParaRPr lang="fr-FR"/>
          </a:p>
        </p:txBody>
      </p:sp>
      <p:sp>
        <p:nvSpPr>
          <p:cNvPr id="4" name="Espace réservé du pied de page 3">
            <a:extLst>
              <a:ext uri="{FF2B5EF4-FFF2-40B4-BE49-F238E27FC236}">
                <a16:creationId xmlns:a16="http://schemas.microsoft.com/office/drawing/2014/main" id="{5558DD57-F20F-4772-9F42-BFEF64C1A7D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5" name="Espace réservé du numéro de diapositive 4">
            <a:extLst>
              <a:ext uri="{FF2B5EF4-FFF2-40B4-BE49-F238E27FC236}">
                <a16:creationId xmlns:a16="http://schemas.microsoft.com/office/drawing/2014/main" id="{F3ED7997-FC6D-4A85-AC5E-E59C91C4C63A}"/>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2A7936D-48A0-4488-A686-63923B6FB562}"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F5510D-D101-4F54-AA2B-4C94520C17F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Arial" pitchFamily="34" charset="0"/>
              </a:defRPr>
            </a:lvl1pPr>
          </a:lstStyle>
          <a:p>
            <a:pPr>
              <a:defRPr/>
            </a:pPr>
            <a:endParaRPr lang="fr-FR"/>
          </a:p>
        </p:txBody>
      </p:sp>
      <p:sp>
        <p:nvSpPr>
          <p:cNvPr id="3" name="Espace réservé de la date 2">
            <a:extLst>
              <a:ext uri="{FF2B5EF4-FFF2-40B4-BE49-F238E27FC236}">
                <a16:creationId xmlns:a16="http://schemas.microsoft.com/office/drawing/2014/main" id="{E514B934-6658-459C-AC9E-50F2520EB94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Arial" pitchFamily="34" charset="0"/>
              </a:defRPr>
            </a:lvl1pPr>
          </a:lstStyle>
          <a:p>
            <a:pPr>
              <a:defRPr/>
            </a:pPr>
            <a:fld id="{3E0821FB-339E-4B8F-A2F3-9193EA92B741}" type="datetimeFigureOut">
              <a:rPr lang="fr-FR"/>
              <a:pPr>
                <a:defRPr/>
              </a:pPr>
              <a:t>11/08/2023</a:t>
            </a:fld>
            <a:endParaRPr lang="fr-FR" dirty="0"/>
          </a:p>
        </p:txBody>
      </p:sp>
      <p:sp>
        <p:nvSpPr>
          <p:cNvPr id="4" name="Espace réservé de l'image des diapositives 3">
            <a:extLst>
              <a:ext uri="{FF2B5EF4-FFF2-40B4-BE49-F238E27FC236}">
                <a16:creationId xmlns:a16="http://schemas.microsoft.com/office/drawing/2014/main" id="{7A5545F4-3A68-4CE2-83D4-2E4EB2B0D69F}"/>
              </a:ext>
            </a:extLst>
          </p:cNvPr>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a:extLst>
              <a:ext uri="{FF2B5EF4-FFF2-40B4-BE49-F238E27FC236}">
                <a16:creationId xmlns:a16="http://schemas.microsoft.com/office/drawing/2014/main" id="{6FB1138D-977C-4137-BC42-40B4722E546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a:extLst>
              <a:ext uri="{FF2B5EF4-FFF2-40B4-BE49-F238E27FC236}">
                <a16:creationId xmlns:a16="http://schemas.microsoft.com/office/drawing/2014/main" id="{14623C6A-C007-4DB5-B0AE-DDB98B7AA5E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Arial" pitchFamily="34"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48407820-B2FA-487D-B474-ECC8E2CB7649}"/>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Arial" pitchFamily="34" charset="0"/>
              </a:defRPr>
            </a:lvl1pPr>
          </a:lstStyle>
          <a:p>
            <a:pPr>
              <a:defRPr/>
            </a:pPr>
            <a:fld id="{3DCAABFC-87D6-4DB4-9341-D53DC40CEBEC}" type="slidenum">
              <a:rPr lang="fr-FR"/>
              <a:pPr>
                <a:defRPr/>
              </a:pPr>
              <a:t>‹N°›</a:t>
            </a:fld>
            <a:endParaRPr lang="fr-FR"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120315-EB8D-4C36-B2F5-1F0EC1210C5F}" type="slidenum">
              <a:rPr lang="en-GB" smtClean="0"/>
              <a:t>1</a:t>
            </a:fld>
            <a:endParaRPr lang="en-GB"/>
          </a:p>
        </p:txBody>
      </p:sp>
    </p:spTree>
    <p:extLst>
      <p:ext uri="{BB962C8B-B14F-4D97-AF65-F5344CB8AC3E}">
        <p14:creationId xmlns:p14="http://schemas.microsoft.com/office/powerpoint/2010/main" val="206530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120315-EB8D-4C36-B2F5-1F0EC1210C5F}" type="slidenum">
              <a:rPr lang="en-GB" smtClean="0"/>
              <a:t>2</a:t>
            </a:fld>
            <a:endParaRPr lang="en-GB"/>
          </a:p>
        </p:txBody>
      </p:sp>
    </p:spTree>
    <p:extLst>
      <p:ext uri="{BB962C8B-B14F-4D97-AF65-F5344CB8AC3E}">
        <p14:creationId xmlns:p14="http://schemas.microsoft.com/office/powerpoint/2010/main" val="2969510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pic>
        <p:nvPicPr>
          <p:cNvPr id="5" name="Image 6">
            <a:extLst>
              <a:ext uri="{FF2B5EF4-FFF2-40B4-BE49-F238E27FC236}">
                <a16:creationId xmlns:a16="http://schemas.microsoft.com/office/drawing/2014/main" id="{DD47A2AE-D2B8-4B41-81E2-9C008D0277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215505" y="207903"/>
            <a:ext cx="406003"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a:extLst>
              <a:ext uri="{FF2B5EF4-FFF2-40B4-BE49-F238E27FC236}">
                <a16:creationId xmlns:a16="http://schemas.microsoft.com/office/drawing/2014/main" id="{D02CF150-BF50-48A4-A0D7-2EEDEB5269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1264" y="345488"/>
            <a:ext cx="270272" cy="6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a:extLst>
              <a:ext uri="{FF2B5EF4-FFF2-40B4-BE49-F238E27FC236}">
                <a16:creationId xmlns:a16="http://schemas.microsoft.com/office/drawing/2014/main" id="{15941266-44D4-4D7B-B396-4DF053F8EE4A}"/>
              </a:ext>
            </a:extLst>
          </p:cNvPr>
          <p:cNvCxnSpPr>
            <a:cxnSpLocks/>
          </p:cNvCxnSpPr>
          <p:nvPr userDrawn="1"/>
        </p:nvCxnSpPr>
        <p:spPr bwMode="gray">
          <a:xfrm>
            <a:off x="242889" y="9215026"/>
            <a:ext cx="631864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space réservé du texte 7">
            <a:extLst/>
          </p:cNvPr>
          <p:cNvSpPr>
            <a:spLocks noGrp="1"/>
          </p:cNvSpPr>
          <p:nvPr>
            <p:ph type="body" sz="quarter" idx="13"/>
          </p:nvPr>
        </p:nvSpPr>
        <p:spPr bwMode="gray">
          <a:xfrm>
            <a:off x="242889" y="2404864"/>
            <a:ext cx="6318461" cy="467906"/>
          </a:xfrm>
        </p:spPr>
        <p:txBody>
          <a:bodyPr/>
          <a:lstStyle>
            <a:lvl1pPr marL="18344" indent="165094">
              <a:spcBef>
                <a:spcPts val="770"/>
              </a:spcBef>
              <a:spcAft>
                <a:spcPts val="1541"/>
              </a:spcAft>
              <a:buFont typeface="+mj-lt"/>
              <a:buNone/>
              <a:tabLst/>
              <a:defRPr sz="2889" b="1">
                <a:solidFill>
                  <a:schemeClr val="tx1">
                    <a:lumMod val="50000"/>
                    <a:lumOff val="50000"/>
                  </a:schemeClr>
                </a:solidFill>
              </a:defRPr>
            </a:lvl1pPr>
            <a:lvl2pPr marL="623976" indent="-277322">
              <a:spcBef>
                <a:spcPts val="1156"/>
              </a:spcBef>
              <a:spcAft>
                <a:spcPts val="1541"/>
              </a:spcAft>
              <a:buFont typeface="+mj-lt"/>
              <a:buAutoNum type="alphaLcPeriod"/>
              <a:defRPr/>
            </a:lvl2pPr>
          </a:lstStyle>
          <a:p>
            <a:pPr lvl="0"/>
            <a:r>
              <a:rPr lang="fr-FR"/>
              <a:t>Modifiez les styles du texte du masque</a:t>
            </a:r>
          </a:p>
          <a:p>
            <a:pPr lvl="1"/>
            <a:r>
              <a:rPr lang="fr-FR"/>
              <a:t>Deuxième niveau</a:t>
            </a:r>
          </a:p>
        </p:txBody>
      </p:sp>
      <p:sp>
        <p:nvSpPr>
          <p:cNvPr id="19" name="Titre 18">
            <a:extLst/>
          </p:cNvPr>
          <p:cNvSpPr>
            <a:spLocks noGrp="1"/>
          </p:cNvSpPr>
          <p:nvPr>
            <p:ph type="title"/>
          </p:nvPr>
        </p:nvSpPr>
        <p:spPr/>
        <p:txBody>
          <a:bodyPr/>
          <a:lstStyle/>
          <a:p>
            <a:r>
              <a:rPr lang="fr-FR"/>
              <a:t>Modifiez le style du titre</a:t>
            </a:r>
            <a:endParaRPr lang="fr-FR" dirty="0"/>
          </a:p>
        </p:txBody>
      </p:sp>
      <p:sp>
        <p:nvSpPr>
          <p:cNvPr id="8" name="Espace réservé du texte 11">
            <a:extLst/>
          </p:cNvPr>
          <p:cNvSpPr>
            <a:spLocks noGrp="1"/>
          </p:cNvSpPr>
          <p:nvPr>
            <p:ph type="body" sz="quarter" idx="14"/>
          </p:nvPr>
        </p:nvSpPr>
        <p:spPr bwMode="gray">
          <a:xfrm>
            <a:off x="242888" y="3288815"/>
            <a:ext cx="6318251" cy="5547283"/>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numéro de diapositive 4">
            <a:extLst>
              <a:ext uri="{FF2B5EF4-FFF2-40B4-BE49-F238E27FC236}">
                <a16:creationId xmlns:a16="http://schemas.microsoft.com/office/drawing/2014/main" id="{AE27F46B-C8CF-447B-AA75-092DE2133DA1}"/>
              </a:ext>
            </a:extLst>
          </p:cNvPr>
          <p:cNvSpPr>
            <a:spLocks noGrp="1"/>
          </p:cNvSpPr>
          <p:nvPr>
            <p:ph type="sldNum" sz="quarter" idx="15"/>
          </p:nvPr>
        </p:nvSpPr>
        <p:spPr/>
        <p:txBody>
          <a:bodyPr/>
          <a:lstStyle>
            <a:lvl1pPr>
              <a:defRPr/>
            </a:lvl1pPr>
          </a:lstStyle>
          <a:p>
            <a:pPr>
              <a:defRPr/>
            </a:pPr>
            <a:fld id="{F1971858-D133-4354-BF97-EEB8F9BAB97E}" type="slidenum">
              <a:rPr lang="fr-FR"/>
              <a:pPr>
                <a:defRPr/>
              </a:pPr>
              <a:t>‹N°›</a:t>
            </a:fld>
            <a:endParaRPr lang="fr-FR" dirty="0"/>
          </a:p>
        </p:txBody>
      </p:sp>
      <p:sp>
        <p:nvSpPr>
          <p:cNvPr id="10" name="Espace réservé de la date 3">
            <a:extLst>
              <a:ext uri="{FF2B5EF4-FFF2-40B4-BE49-F238E27FC236}">
                <a16:creationId xmlns:a16="http://schemas.microsoft.com/office/drawing/2014/main" id="{784217F5-D1D7-406F-AB9F-81F593A9E38E}"/>
              </a:ext>
            </a:extLst>
          </p:cNvPr>
          <p:cNvSpPr>
            <a:spLocks noGrp="1"/>
          </p:cNvSpPr>
          <p:nvPr>
            <p:ph type="dt" sz="half" idx="16"/>
          </p:nvPr>
        </p:nvSpPr>
        <p:spPr bwMode="gray">
          <a:xfrm>
            <a:off x="242888" y="9239488"/>
            <a:ext cx="877491" cy="666515"/>
          </a:xfrm>
        </p:spPr>
        <p:txBody>
          <a:bodyPr lIns="0" tIns="0" rIns="0" bIns="0" anchorCtr="0">
            <a:noAutofit/>
          </a:bodyPr>
          <a:lstStyle>
            <a:lvl1pPr algn="l">
              <a:defRPr sz="1446" b="1" smtClean="0">
                <a:solidFill>
                  <a:schemeClr val="tx1"/>
                </a:solidFill>
              </a:defRPr>
            </a:lvl1pPr>
          </a:lstStyle>
          <a:p>
            <a:pPr>
              <a:defRPr/>
            </a:pPr>
            <a:r>
              <a:rPr lang="fr-FR"/>
              <a:t>09/03/2022</a:t>
            </a:r>
            <a:endParaRPr lang="fr-FR" dirty="0"/>
          </a:p>
        </p:txBody>
      </p:sp>
    </p:spTree>
    <p:extLst>
      <p:ext uri="{BB962C8B-B14F-4D97-AF65-F5344CB8AC3E}">
        <p14:creationId xmlns:p14="http://schemas.microsoft.com/office/powerpoint/2010/main" val="22577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pic>
        <p:nvPicPr>
          <p:cNvPr id="6" name="Image 6">
            <a:extLst>
              <a:ext uri="{FF2B5EF4-FFF2-40B4-BE49-F238E27FC236}">
                <a16:creationId xmlns:a16="http://schemas.microsoft.com/office/drawing/2014/main" id="{56FFCE94-38D4-4DC8-9CB8-02F979E9BA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215505" y="207903"/>
            <a:ext cx="406003"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7">
            <a:extLst>
              <a:ext uri="{FF2B5EF4-FFF2-40B4-BE49-F238E27FC236}">
                <a16:creationId xmlns:a16="http://schemas.microsoft.com/office/drawing/2014/main" id="{E765169C-6B82-443B-A105-4B1E4B0B4A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1264" y="345488"/>
            <a:ext cx="270272" cy="6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a:extLst>
              <a:ext uri="{FF2B5EF4-FFF2-40B4-BE49-F238E27FC236}">
                <a16:creationId xmlns:a16="http://schemas.microsoft.com/office/drawing/2014/main" id="{90893D4E-D973-403F-8794-462429E931FF}"/>
              </a:ext>
            </a:extLst>
          </p:cNvPr>
          <p:cNvCxnSpPr>
            <a:cxnSpLocks/>
          </p:cNvCxnSpPr>
          <p:nvPr userDrawn="1"/>
        </p:nvCxnSpPr>
        <p:spPr bwMode="gray">
          <a:xfrm>
            <a:off x="242889" y="9215026"/>
            <a:ext cx="631864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3"/>
          </p:nvPr>
        </p:nvSpPr>
        <p:spPr bwMode="gray">
          <a:xfrm>
            <a:off x="242646" y="3011451"/>
            <a:ext cx="1890000" cy="5547283"/>
          </a:xfrm>
        </p:spPr>
        <p:txBody>
          <a:bodyPr/>
          <a:lstStyle>
            <a:lvl1pPr marL="277322" indent="-277322">
              <a:spcBef>
                <a:spcPts val="770"/>
              </a:spcBef>
              <a:spcAft>
                <a:spcPts val="1541"/>
              </a:spcAft>
              <a:buFont typeface="+mj-lt"/>
              <a:buAutoNum type="arabicPeriod"/>
              <a:defRPr b="1"/>
            </a:lvl1pPr>
            <a:lvl2pPr marL="623976" indent="-277322">
              <a:spcBef>
                <a:spcPts val="1156"/>
              </a:spcBef>
              <a:spcAft>
                <a:spcPts val="1541"/>
              </a:spcAft>
              <a:buFont typeface="+mj-lt"/>
              <a:buAutoNum type="alphaLcPeriod"/>
              <a:defRPr/>
            </a:lvl2pPr>
          </a:lstStyle>
          <a:p>
            <a:pPr lvl="0"/>
            <a:r>
              <a:rPr lang="fr-FR"/>
              <a:t>Modifiez les styles du texte du masque</a:t>
            </a:r>
          </a:p>
          <a:p>
            <a:pPr lvl="1"/>
            <a:r>
              <a:rPr lang="fr-FR"/>
              <a:t>Deuxième niveau</a:t>
            </a:r>
          </a:p>
        </p:txBody>
      </p:sp>
      <p:sp>
        <p:nvSpPr>
          <p:cNvPr id="9" name="Espace réservé du texte 7"/>
          <p:cNvSpPr>
            <a:spLocks noGrp="1"/>
          </p:cNvSpPr>
          <p:nvPr>
            <p:ph type="body" sz="quarter" idx="14"/>
          </p:nvPr>
        </p:nvSpPr>
        <p:spPr bwMode="gray">
          <a:xfrm>
            <a:off x="2484000" y="3011451"/>
            <a:ext cx="1890000" cy="5509616"/>
          </a:xfrm>
        </p:spPr>
        <p:txBody>
          <a:bodyPr/>
          <a:lstStyle>
            <a:lvl1pPr marL="277322" indent="-277322">
              <a:spcBef>
                <a:spcPts val="770"/>
              </a:spcBef>
              <a:spcAft>
                <a:spcPts val="1541"/>
              </a:spcAft>
              <a:buFont typeface="+mj-lt"/>
              <a:buAutoNum type="arabicPeriod"/>
              <a:defRPr b="1"/>
            </a:lvl1pPr>
            <a:lvl2pPr marL="623976" indent="-277322">
              <a:spcBef>
                <a:spcPts val="1156"/>
              </a:spcBef>
              <a:spcAft>
                <a:spcPts val="1541"/>
              </a:spcAft>
              <a:buFont typeface="+mj-lt"/>
              <a:buAutoNum type="alphaLcPeriod"/>
              <a:defRPr/>
            </a:lvl2pPr>
          </a:lstStyle>
          <a:p>
            <a:pPr lvl="0"/>
            <a:r>
              <a:rPr lang="fr-FR"/>
              <a:t>Modifiez les styles du texte du masque</a:t>
            </a:r>
          </a:p>
          <a:p>
            <a:pPr lvl="1"/>
            <a:r>
              <a:rPr lang="fr-FR"/>
              <a:t>Deuxième niveau</a:t>
            </a:r>
          </a:p>
        </p:txBody>
      </p:sp>
      <p:sp>
        <p:nvSpPr>
          <p:cNvPr id="10" name="Espace réservé du texte 7"/>
          <p:cNvSpPr>
            <a:spLocks noGrp="1"/>
          </p:cNvSpPr>
          <p:nvPr>
            <p:ph type="body" sz="quarter" idx="15"/>
          </p:nvPr>
        </p:nvSpPr>
        <p:spPr bwMode="gray">
          <a:xfrm>
            <a:off x="4697999" y="3011451"/>
            <a:ext cx="1890000" cy="5509616"/>
          </a:xfrm>
        </p:spPr>
        <p:txBody>
          <a:bodyPr/>
          <a:lstStyle>
            <a:lvl1pPr marL="277322" indent="-277322">
              <a:spcBef>
                <a:spcPts val="770"/>
              </a:spcBef>
              <a:spcAft>
                <a:spcPts val="1541"/>
              </a:spcAft>
              <a:buFont typeface="+mj-lt"/>
              <a:buAutoNum type="arabicPeriod"/>
              <a:defRPr b="1"/>
            </a:lvl1pPr>
            <a:lvl2pPr marL="623976" indent="-277322">
              <a:spcBef>
                <a:spcPts val="1156"/>
              </a:spcBef>
              <a:spcAft>
                <a:spcPts val="1541"/>
              </a:spcAft>
              <a:buFont typeface="+mj-lt"/>
              <a:buAutoNum type="alphaLcPeriod"/>
              <a:defRPr/>
            </a:lvl2pPr>
          </a:lstStyle>
          <a:p>
            <a:pPr lvl="0"/>
            <a:r>
              <a:rPr lang="fr-FR"/>
              <a:t>Modifiez les styles du texte du masque</a:t>
            </a:r>
          </a:p>
          <a:p>
            <a:pPr lvl="1"/>
            <a:r>
              <a:rPr lang="fr-FR"/>
              <a:t>Deuxième niveau</a:t>
            </a:r>
          </a:p>
        </p:txBody>
      </p:sp>
      <p:sp>
        <p:nvSpPr>
          <p:cNvPr id="25" name="Titre 18">
            <a:extLst/>
          </p:cNvPr>
          <p:cNvSpPr>
            <a:spLocks noGrp="1"/>
          </p:cNvSpPr>
          <p:nvPr>
            <p:ph type="title"/>
          </p:nvPr>
        </p:nvSpPr>
        <p:spPr>
          <a:xfrm>
            <a:off x="242889" y="1315027"/>
            <a:ext cx="6318647" cy="1039983"/>
          </a:xfrm>
        </p:spPr>
        <p:txBody>
          <a:bodyPr/>
          <a:lstStyle/>
          <a:p>
            <a:r>
              <a:rPr lang="fr-FR"/>
              <a:t>Modifiez le style du titre</a:t>
            </a:r>
            <a:endParaRPr lang="fr-FR" dirty="0"/>
          </a:p>
        </p:txBody>
      </p:sp>
      <p:sp>
        <p:nvSpPr>
          <p:cNvPr id="12" name="Espace réservé du numéro de diapositive 4">
            <a:extLst>
              <a:ext uri="{FF2B5EF4-FFF2-40B4-BE49-F238E27FC236}">
                <a16:creationId xmlns:a16="http://schemas.microsoft.com/office/drawing/2014/main" id="{C73BA777-11CE-41A0-A6CF-8F9388C00734}"/>
              </a:ext>
            </a:extLst>
          </p:cNvPr>
          <p:cNvSpPr>
            <a:spLocks noGrp="1"/>
          </p:cNvSpPr>
          <p:nvPr>
            <p:ph type="sldNum" sz="quarter" idx="16"/>
          </p:nvPr>
        </p:nvSpPr>
        <p:spPr/>
        <p:txBody>
          <a:bodyPr/>
          <a:lstStyle>
            <a:lvl1pPr>
              <a:defRPr/>
            </a:lvl1pPr>
          </a:lstStyle>
          <a:p>
            <a:pPr>
              <a:defRPr/>
            </a:pPr>
            <a:fld id="{78F3A495-0CAB-4730-84AF-39839411CE37}" type="slidenum">
              <a:rPr lang="fr-FR"/>
              <a:pPr>
                <a:defRPr/>
              </a:pPr>
              <a:t>‹N°›</a:t>
            </a:fld>
            <a:endParaRPr lang="fr-FR" dirty="0"/>
          </a:p>
        </p:txBody>
      </p:sp>
      <p:sp>
        <p:nvSpPr>
          <p:cNvPr id="13" name="Espace réservé de la date 3">
            <a:extLst>
              <a:ext uri="{FF2B5EF4-FFF2-40B4-BE49-F238E27FC236}">
                <a16:creationId xmlns:a16="http://schemas.microsoft.com/office/drawing/2014/main" id="{46267A13-BFE4-4163-985C-055BD17DBB57}"/>
              </a:ext>
            </a:extLst>
          </p:cNvPr>
          <p:cNvSpPr>
            <a:spLocks noGrp="1"/>
          </p:cNvSpPr>
          <p:nvPr>
            <p:ph type="dt" sz="half" idx="17"/>
          </p:nvPr>
        </p:nvSpPr>
        <p:spPr bwMode="gray">
          <a:xfrm>
            <a:off x="242889" y="9239488"/>
            <a:ext cx="907256" cy="666515"/>
          </a:xfrm>
        </p:spPr>
        <p:txBody>
          <a:bodyPr lIns="0" tIns="0" rIns="0" bIns="0" anchorCtr="0">
            <a:noAutofit/>
          </a:bodyPr>
          <a:lstStyle>
            <a:lvl1pPr algn="l">
              <a:defRPr sz="1446" b="1" smtClean="0">
                <a:solidFill>
                  <a:schemeClr val="tx1"/>
                </a:solidFill>
              </a:defRPr>
            </a:lvl1pPr>
          </a:lstStyle>
          <a:p>
            <a:pPr>
              <a:defRPr/>
            </a:pPr>
            <a:r>
              <a:rPr lang="fr-FR"/>
              <a:t>09/03/2022</a:t>
            </a:r>
            <a:endParaRPr lang="fr-FR" dirty="0"/>
          </a:p>
        </p:txBody>
      </p:sp>
    </p:spTree>
    <p:extLst>
      <p:ext uri="{BB962C8B-B14F-4D97-AF65-F5344CB8AC3E}">
        <p14:creationId xmlns:p14="http://schemas.microsoft.com/office/powerpoint/2010/main" val="177760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6682567-127F-4644-A5AD-E8EF6A68E2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215505" y="207903"/>
            <a:ext cx="406003"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F7C0C2A7-56B3-4802-AC5B-C1E092BFB9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1264" y="345488"/>
            <a:ext cx="270272" cy="6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a:extLst>
              <a:ext uri="{FF2B5EF4-FFF2-40B4-BE49-F238E27FC236}">
                <a16:creationId xmlns:a16="http://schemas.microsoft.com/office/drawing/2014/main" id="{C785AAAC-2608-484B-8FFB-E1D7AA454F7E}"/>
              </a:ext>
            </a:extLst>
          </p:cNvPr>
          <p:cNvCxnSpPr>
            <a:cxnSpLocks/>
          </p:cNvCxnSpPr>
          <p:nvPr userDrawn="1"/>
        </p:nvCxnSpPr>
        <p:spPr bwMode="gray">
          <a:xfrm>
            <a:off x="242889" y="9215026"/>
            <a:ext cx="631864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7">
            <a:extLst/>
          </p:cNvPr>
          <p:cNvSpPr>
            <a:spLocks noGrp="1"/>
          </p:cNvSpPr>
          <p:nvPr>
            <p:ph type="body" sz="quarter" idx="16"/>
          </p:nvPr>
        </p:nvSpPr>
        <p:spPr bwMode="gray">
          <a:xfrm>
            <a:off x="242889" y="2404864"/>
            <a:ext cx="6318461" cy="467906"/>
          </a:xfrm>
        </p:spPr>
        <p:txBody>
          <a:bodyPr/>
          <a:lstStyle>
            <a:lvl1pPr marL="0" indent="183438">
              <a:spcBef>
                <a:spcPts val="770"/>
              </a:spcBef>
              <a:spcAft>
                <a:spcPts val="1541"/>
              </a:spcAft>
              <a:buFont typeface="+mj-lt"/>
              <a:buNone/>
              <a:tabLst/>
              <a:defRPr sz="2889" b="1">
                <a:solidFill>
                  <a:schemeClr val="tx1">
                    <a:lumMod val="50000"/>
                    <a:lumOff val="50000"/>
                  </a:schemeClr>
                </a:solidFill>
              </a:defRPr>
            </a:lvl1pPr>
            <a:lvl2pPr marL="623976" indent="-277322">
              <a:spcBef>
                <a:spcPts val="1156"/>
              </a:spcBef>
              <a:spcAft>
                <a:spcPts val="1541"/>
              </a:spcAft>
              <a:buFont typeface="+mj-lt"/>
              <a:buAutoNum type="alphaLcPeriod"/>
              <a:defRPr/>
            </a:lvl2pPr>
          </a:lstStyle>
          <a:p>
            <a:pPr lvl="0"/>
            <a:r>
              <a:rPr lang="fr-FR"/>
              <a:t>Modifiez les styles du texte du masque</a:t>
            </a:r>
          </a:p>
          <a:p>
            <a:pPr lvl="1"/>
            <a:r>
              <a:rPr lang="fr-FR"/>
              <a:t>Deuxième niveau</a:t>
            </a:r>
          </a:p>
        </p:txBody>
      </p:sp>
      <p:sp>
        <p:nvSpPr>
          <p:cNvPr id="12" name="Titre 18">
            <a:extLst/>
          </p:cNvPr>
          <p:cNvSpPr>
            <a:spLocks noGrp="1"/>
          </p:cNvSpPr>
          <p:nvPr>
            <p:ph type="title"/>
          </p:nvPr>
        </p:nvSpPr>
        <p:spPr>
          <a:xfrm>
            <a:off x="242889" y="1315027"/>
            <a:ext cx="6318647" cy="1039983"/>
          </a:xfrm>
        </p:spPr>
        <p:txBody>
          <a:bodyPr/>
          <a:lstStyle/>
          <a:p>
            <a:r>
              <a:rPr lang="fr-FR"/>
              <a:t>Modifiez le style du titre</a:t>
            </a:r>
            <a:endParaRPr lang="fr-FR" dirty="0"/>
          </a:p>
        </p:txBody>
      </p:sp>
      <p:sp>
        <p:nvSpPr>
          <p:cNvPr id="13" name="Espace réservé du texte 11">
            <a:extLst/>
          </p:cNvPr>
          <p:cNvSpPr>
            <a:spLocks noGrp="1"/>
          </p:cNvSpPr>
          <p:nvPr>
            <p:ph type="body" sz="quarter" idx="17"/>
          </p:nvPr>
        </p:nvSpPr>
        <p:spPr bwMode="gray">
          <a:xfrm>
            <a:off x="242648" y="3288815"/>
            <a:ext cx="1917353" cy="5547283"/>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texte 11">
            <a:extLst/>
          </p:cNvPr>
          <p:cNvSpPr>
            <a:spLocks noGrp="1"/>
          </p:cNvSpPr>
          <p:nvPr>
            <p:ph type="body" sz="quarter" idx="14"/>
          </p:nvPr>
        </p:nvSpPr>
        <p:spPr bwMode="gray">
          <a:xfrm>
            <a:off x="2456892" y="3288815"/>
            <a:ext cx="1890000" cy="5547283"/>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texte 11">
            <a:extLst/>
          </p:cNvPr>
          <p:cNvSpPr>
            <a:spLocks noGrp="1"/>
          </p:cNvSpPr>
          <p:nvPr>
            <p:ph type="body" sz="quarter" idx="18"/>
          </p:nvPr>
        </p:nvSpPr>
        <p:spPr bwMode="gray">
          <a:xfrm>
            <a:off x="4671138" y="3288815"/>
            <a:ext cx="1890000" cy="5547283"/>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numéro de diapositive 4">
            <a:extLst>
              <a:ext uri="{FF2B5EF4-FFF2-40B4-BE49-F238E27FC236}">
                <a16:creationId xmlns:a16="http://schemas.microsoft.com/office/drawing/2014/main" id="{5D86C4AE-97D5-45A8-A61B-E55DA970D734}"/>
              </a:ext>
            </a:extLst>
          </p:cNvPr>
          <p:cNvSpPr>
            <a:spLocks noGrp="1"/>
          </p:cNvSpPr>
          <p:nvPr>
            <p:ph type="sldNum" sz="quarter" idx="19"/>
          </p:nvPr>
        </p:nvSpPr>
        <p:spPr/>
        <p:txBody>
          <a:bodyPr/>
          <a:lstStyle>
            <a:lvl1pPr>
              <a:defRPr/>
            </a:lvl1pPr>
          </a:lstStyle>
          <a:p>
            <a:pPr>
              <a:defRPr/>
            </a:pPr>
            <a:fld id="{52D99216-69DD-45B2-9226-6F1493D2D9BF}" type="slidenum">
              <a:rPr lang="fr-FR"/>
              <a:pPr>
                <a:defRPr/>
              </a:pPr>
              <a:t>‹N°›</a:t>
            </a:fld>
            <a:endParaRPr lang="fr-FR" dirty="0"/>
          </a:p>
        </p:txBody>
      </p:sp>
      <p:sp>
        <p:nvSpPr>
          <p:cNvPr id="16" name="Espace réservé de la date 3">
            <a:extLst>
              <a:ext uri="{FF2B5EF4-FFF2-40B4-BE49-F238E27FC236}">
                <a16:creationId xmlns:a16="http://schemas.microsoft.com/office/drawing/2014/main" id="{C31EA944-9CFF-4CDF-BE90-9E7AD8E01A37}"/>
              </a:ext>
            </a:extLst>
          </p:cNvPr>
          <p:cNvSpPr>
            <a:spLocks noGrp="1"/>
          </p:cNvSpPr>
          <p:nvPr>
            <p:ph type="dt" sz="half" idx="20"/>
          </p:nvPr>
        </p:nvSpPr>
        <p:spPr bwMode="gray">
          <a:xfrm>
            <a:off x="242889" y="9239488"/>
            <a:ext cx="907256" cy="666515"/>
          </a:xfrm>
        </p:spPr>
        <p:txBody>
          <a:bodyPr lIns="0" tIns="0" rIns="0" bIns="0" anchorCtr="0">
            <a:noAutofit/>
          </a:bodyPr>
          <a:lstStyle>
            <a:lvl1pPr algn="l">
              <a:defRPr sz="1446" b="1" smtClean="0">
                <a:solidFill>
                  <a:schemeClr val="tx1"/>
                </a:solidFill>
              </a:defRPr>
            </a:lvl1pPr>
          </a:lstStyle>
          <a:p>
            <a:pPr>
              <a:defRPr/>
            </a:pPr>
            <a:r>
              <a:rPr lang="fr-FR"/>
              <a:t>09/03/2022</a:t>
            </a:r>
            <a:endParaRPr lang="fr-FR" dirty="0"/>
          </a:p>
        </p:txBody>
      </p:sp>
    </p:spTree>
    <p:extLst>
      <p:ext uri="{BB962C8B-B14F-4D97-AF65-F5344CB8AC3E}">
        <p14:creationId xmlns:p14="http://schemas.microsoft.com/office/powerpoint/2010/main" val="129521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pic>
        <p:nvPicPr>
          <p:cNvPr id="6" name="Image 6">
            <a:extLst>
              <a:ext uri="{FF2B5EF4-FFF2-40B4-BE49-F238E27FC236}">
                <a16:creationId xmlns:a16="http://schemas.microsoft.com/office/drawing/2014/main" id="{DF8399D5-BA40-42BA-93EB-104FC31A62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215505" y="207903"/>
            <a:ext cx="406003"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7">
            <a:extLst>
              <a:ext uri="{FF2B5EF4-FFF2-40B4-BE49-F238E27FC236}">
                <a16:creationId xmlns:a16="http://schemas.microsoft.com/office/drawing/2014/main" id="{CA7A016E-68C5-4D20-ABAB-0FF2EA4826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1264" y="345488"/>
            <a:ext cx="270272" cy="6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a:extLst>
              <a:ext uri="{FF2B5EF4-FFF2-40B4-BE49-F238E27FC236}">
                <a16:creationId xmlns:a16="http://schemas.microsoft.com/office/drawing/2014/main" id="{78061EC1-19BF-42FB-8FCC-5B9A44CDC682}"/>
              </a:ext>
            </a:extLst>
          </p:cNvPr>
          <p:cNvCxnSpPr>
            <a:cxnSpLocks/>
          </p:cNvCxnSpPr>
          <p:nvPr userDrawn="1"/>
        </p:nvCxnSpPr>
        <p:spPr bwMode="gray">
          <a:xfrm>
            <a:off x="242889" y="9215026"/>
            <a:ext cx="631864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242646" y="3288815"/>
            <a:ext cx="1890000" cy="5547283"/>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7">
            <a:extLst/>
          </p:cNvPr>
          <p:cNvSpPr>
            <a:spLocks noGrp="1"/>
          </p:cNvSpPr>
          <p:nvPr>
            <p:ph type="body" sz="quarter" idx="13"/>
          </p:nvPr>
        </p:nvSpPr>
        <p:spPr bwMode="gray">
          <a:xfrm>
            <a:off x="242889" y="2404864"/>
            <a:ext cx="6318461" cy="467906"/>
          </a:xfrm>
        </p:spPr>
        <p:txBody>
          <a:bodyPr/>
          <a:lstStyle>
            <a:lvl1pPr marL="0" indent="183438">
              <a:spcBef>
                <a:spcPts val="770"/>
              </a:spcBef>
              <a:spcAft>
                <a:spcPts val="1541"/>
              </a:spcAft>
              <a:buFont typeface="+mj-lt"/>
              <a:buNone/>
              <a:tabLst/>
              <a:defRPr sz="2889" b="1">
                <a:solidFill>
                  <a:schemeClr val="tx1">
                    <a:lumMod val="50000"/>
                    <a:lumOff val="50000"/>
                  </a:schemeClr>
                </a:solidFill>
              </a:defRPr>
            </a:lvl1pPr>
            <a:lvl2pPr marL="623976" indent="-277322">
              <a:spcBef>
                <a:spcPts val="1156"/>
              </a:spcBef>
              <a:spcAft>
                <a:spcPts val="1541"/>
              </a:spcAft>
              <a:buFont typeface="+mj-lt"/>
              <a:buAutoNum type="alphaLcPeriod"/>
              <a:defRPr/>
            </a:lvl2pPr>
          </a:lstStyle>
          <a:p>
            <a:pPr lvl="0"/>
            <a:r>
              <a:rPr lang="fr-FR"/>
              <a:t>Modifiez les styles du texte du masque</a:t>
            </a:r>
          </a:p>
          <a:p>
            <a:pPr lvl="1"/>
            <a:r>
              <a:rPr lang="fr-FR"/>
              <a:t>Deuxième niveau</a:t>
            </a:r>
          </a:p>
        </p:txBody>
      </p:sp>
      <p:sp>
        <p:nvSpPr>
          <p:cNvPr id="19" name="Titre 18">
            <a:extLst/>
          </p:cNvPr>
          <p:cNvSpPr>
            <a:spLocks noGrp="1"/>
          </p:cNvSpPr>
          <p:nvPr>
            <p:ph type="title"/>
          </p:nvPr>
        </p:nvSpPr>
        <p:spPr>
          <a:xfrm>
            <a:off x="242889" y="1315027"/>
            <a:ext cx="6318647" cy="1039983"/>
          </a:xfrm>
        </p:spPr>
        <p:txBody>
          <a:bodyPr/>
          <a:lstStyle/>
          <a:p>
            <a:r>
              <a:rPr lang="fr-FR"/>
              <a:t>Modifiez le style du titre</a:t>
            </a:r>
            <a:endParaRPr lang="fr-FR" dirty="0"/>
          </a:p>
        </p:txBody>
      </p:sp>
      <p:sp>
        <p:nvSpPr>
          <p:cNvPr id="8" name="Espace réservé pour une image  7">
            <a:extLst/>
          </p:cNvPr>
          <p:cNvSpPr>
            <a:spLocks noGrp="1"/>
          </p:cNvSpPr>
          <p:nvPr>
            <p:ph type="pic" sz="quarter" idx="15"/>
          </p:nvPr>
        </p:nvSpPr>
        <p:spPr>
          <a:xfrm>
            <a:off x="2348880" y="3288815"/>
            <a:ext cx="4212468" cy="5547283"/>
          </a:xfrm>
        </p:spPr>
        <p:txBody>
          <a:bodyPr rtlCol="0">
            <a:noAutofit/>
          </a:bodyPr>
          <a:lstStyle/>
          <a:p>
            <a:pPr lvl="0"/>
            <a:r>
              <a:rPr lang="fr-FR" noProof="0"/>
              <a:t>Cliquez sur l'icône pour ajouter une image</a:t>
            </a:r>
          </a:p>
        </p:txBody>
      </p:sp>
      <p:sp>
        <p:nvSpPr>
          <p:cNvPr id="10" name="Espace réservé du numéro de diapositive 4">
            <a:extLst>
              <a:ext uri="{FF2B5EF4-FFF2-40B4-BE49-F238E27FC236}">
                <a16:creationId xmlns:a16="http://schemas.microsoft.com/office/drawing/2014/main" id="{00285CDD-E57E-4C08-A3CD-F16C2A1FFA31}"/>
              </a:ext>
            </a:extLst>
          </p:cNvPr>
          <p:cNvSpPr>
            <a:spLocks noGrp="1"/>
          </p:cNvSpPr>
          <p:nvPr>
            <p:ph type="sldNum" sz="quarter" idx="16"/>
          </p:nvPr>
        </p:nvSpPr>
        <p:spPr/>
        <p:txBody>
          <a:bodyPr/>
          <a:lstStyle>
            <a:lvl1pPr>
              <a:defRPr/>
            </a:lvl1pPr>
          </a:lstStyle>
          <a:p>
            <a:pPr>
              <a:defRPr/>
            </a:pPr>
            <a:fld id="{3F84C447-30AF-4557-9C5B-F2FCB4D94B75}" type="slidenum">
              <a:rPr lang="fr-FR"/>
              <a:pPr>
                <a:defRPr/>
              </a:pPr>
              <a:t>‹N°›</a:t>
            </a:fld>
            <a:endParaRPr lang="fr-FR" dirty="0"/>
          </a:p>
        </p:txBody>
      </p:sp>
      <p:sp>
        <p:nvSpPr>
          <p:cNvPr id="11" name="Espace réservé de la date 3">
            <a:extLst>
              <a:ext uri="{FF2B5EF4-FFF2-40B4-BE49-F238E27FC236}">
                <a16:creationId xmlns:a16="http://schemas.microsoft.com/office/drawing/2014/main" id="{A6130339-A1B9-4C53-9B32-D5E9FFA68F5F}"/>
              </a:ext>
            </a:extLst>
          </p:cNvPr>
          <p:cNvSpPr>
            <a:spLocks noGrp="1"/>
          </p:cNvSpPr>
          <p:nvPr>
            <p:ph type="dt" sz="half" idx="17"/>
          </p:nvPr>
        </p:nvSpPr>
        <p:spPr bwMode="gray">
          <a:xfrm>
            <a:off x="242889" y="9239488"/>
            <a:ext cx="907256" cy="666515"/>
          </a:xfrm>
        </p:spPr>
        <p:txBody>
          <a:bodyPr lIns="0" tIns="0" rIns="0" bIns="0" anchorCtr="0">
            <a:noAutofit/>
          </a:bodyPr>
          <a:lstStyle>
            <a:lvl1pPr algn="l">
              <a:defRPr sz="1446" b="1" smtClean="0">
                <a:solidFill>
                  <a:schemeClr val="tx1"/>
                </a:solidFill>
              </a:defRPr>
            </a:lvl1pPr>
          </a:lstStyle>
          <a:p>
            <a:pPr>
              <a:defRPr/>
            </a:pPr>
            <a:r>
              <a:rPr lang="fr-FR"/>
              <a:t>09/03/2022</a:t>
            </a:r>
            <a:endParaRPr lang="fr-FR" dirty="0"/>
          </a:p>
        </p:txBody>
      </p:sp>
    </p:spTree>
    <p:extLst>
      <p:ext uri="{BB962C8B-B14F-4D97-AF65-F5344CB8AC3E}">
        <p14:creationId xmlns:p14="http://schemas.microsoft.com/office/powerpoint/2010/main" val="385386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pic>
        <p:nvPicPr>
          <p:cNvPr id="6" name="Image 6">
            <a:extLst>
              <a:ext uri="{FF2B5EF4-FFF2-40B4-BE49-F238E27FC236}">
                <a16:creationId xmlns:a16="http://schemas.microsoft.com/office/drawing/2014/main" id="{8C2F631A-20A8-493C-B581-9B1483E4AA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215505" y="207903"/>
            <a:ext cx="406003"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7">
            <a:extLst>
              <a:ext uri="{FF2B5EF4-FFF2-40B4-BE49-F238E27FC236}">
                <a16:creationId xmlns:a16="http://schemas.microsoft.com/office/drawing/2014/main" id="{024057A8-9FF7-422D-A34A-CC7ADDACC3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1264" y="345488"/>
            <a:ext cx="270272" cy="6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7">
            <a:extLst>
              <a:ext uri="{FF2B5EF4-FFF2-40B4-BE49-F238E27FC236}">
                <a16:creationId xmlns:a16="http://schemas.microsoft.com/office/drawing/2014/main" id="{894ADF2E-2B3C-4295-A1C0-4A0185EB1CE1}"/>
              </a:ext>
            </a:extLst>
          </p:cNvPr>
          <p:cNvCxnSpPr>
            <a:cxnSpLocks/>
          </p:cNvCxnSpPr>
          <p:nvPr userDrawn="1"/>
        </p:nvCxnSpPr>
        <p:spPr bwMode="gray">
          <a:xfrm>
            <a:off x="242889" y="9215026"/>
            <a:ext cx="631864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4671138" y="3288815"/>
            <a:ext cx="1890000" cy="5547283"/>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7">
            <a:extLst/>
          </p:cNvPr>
          <p:cNvSpPr>
            <a:spLocks noGrp="1"/>
          </p:cNvSpPr>
          <p:nvPr>
            <p:ph type="body" sz="quarter" idx="13"/>
          </p:nvPr>
        </p:nvSpPr>
        <p:spPr bwMode="gray">
          <a:xfrm>
            <a:off x="242889" y="2404864"/>
            <a:ext cx="6318461" cy="467906"/>
          </a:xfrm>
        </p:spPr>
        <p:txBody>
          <a:bodyPr/>
          <a:lstStyle>
            <a:lvl1pPr marL="0" indent="183438">
              <a:spcBef>
                <a:spcPts val="770"/>
              </a:spcBef>
              <a:spcAft>
                <a:spcPts val="1541"/>
              </a:spcAft>
              <a:buFont typeface="+mj-lt"/>
              <a:buNone/>
              <a:tabLst/>
              <a:defRPr sz="2889" b="1">
                <a:solidFill>
                  <a:schemeClr val="tx1">
                    <a:lumMod val="50000"/>
                    <a:lumOff val="50000"/>
                  </a:schemeClr>
                </a:solidFill>
              </a:defRPr>
            </a:lvl1pPr>
            <a:lvl2pPr marL="623976" indent="-277322">
              <a:spcBef>
                <a:spcPts val="1156"/>
              </a:spcBef>
              <a:spcAft>
                <a:spcPts val="1541"/>
              </a:spcAft>
              <a:buFont typeface="+mj-lt"/>
              <a:buAutoNum type="alphaLcPeriod"/>
              <a:defRPr/>
            </a:lvl2pPr>
          </a:lstStyle>
          <a:p>
            <a:pPr lvl="0"/>
            <a:r>
              <a:rPr lang="fr-FR"/>
              <a:t>Modifiez les styles du texte du masque</a:t>
            </a:r>
          </a:p>
          <a:p>
            <a:pPr lvl="1"/>
            <a:r>
              <a:rPr lang="fr-FR"/>
              <a:t>Deuxième niveau</a:t>
            </a:r>
          </a:p>
        </p:txBody>
      </p:sp>
      <p:sp>
        <p:nvSpPr>
          <p:cNvPr id="19" name="Titre 18">
            <a:extLst/>
          </p:cNvPr>
          <p:cNvSpPr>
            <a:spLocks noGrp="1"/>
          </p:cNvSpPr>
          <p:nvPr>
            <p:ph type="title"/>
          </p:nvPr>
        </p:nvSpPr>
        <p:spPr>
          <a:xfrm>
            <a:off x="242889" y="1315027"/>
            <a:ext cx="6318647" cy="1039983"/>
          </a:xfrm>
        </p:spPr>
        <p:txBody>
          <a:bodyPr/>
          <a:lstStyle/>
          <a:p>
            <a:r>
              <a:rPr lang="fr-FR"/>
              <a:t>Modifiez le style du titre</a:t>
            </a:r>
            <a:endParaRPr lang="fr-FR" dirty="0"/>
          </a:p>
        </p:txBody>
      </p:sp>
      <p:sp>
        <p:nvSpPr>
          <p:cNvPr id="3" name="Espace réservé du graphique 2">
            <a:extLst/>
          </p:cNvPr>
          <p:cNvSpPr>
            <a:spLocks noGrp="1"/>
          </p:cNvSpPr>
          <p:nvPr>
            <p:ph type="chart" sz="quarter" idx="15"/>
          </p:nvPr>
        </p:nvSpPr>
        <p:spPr>
          <a:xfrm>
            <a:off x="242647" y="3288818"/>
            <a:ext cx="4320779" cy="5546137"/>
          </a:xfrm>
        </p:spPr>
        <p:txBody>
          <a:bodyPr rtlCol="0">
            <a:noAutofit/>
          </a:bodyPr>
          <a:lstStyle/>
          <a:p>
            <a:pPr lvl="0"/>
            <a:r>
              <a:rPr lang="fr-FR" noProof="0"/>
              <a:t>Cliquez sur l'icône pour ajouter un graphique</a:t>
            </a:r>
          </a:p>
        </p:txBody>
      </p:sp>
      <p:sp>
        <p:nvSpPr>
          <p:cNvPr id="9" name="Espace réservé du numéro de diapositive 4">
            <a:extLst>
              <a:ext uri="{FF2B5EF4-FFF2-40B4-BE49-F238E27FC236}">
                <a16:creationId xmlns:a16="http://schemas.microsoft.com/office/drawing/2014/main" id="{69C74E37-C365-48B6-BA95-1619D8719439}"/>
              </a:ext>
            </a:extLst>
          </p:cNvPr>
          <p:cNvSpPr>
            <a:spLocks noGrp="1"/>
          </p:cNvSpPr>
          <p:nvPr>
            <p:ph type="sldNum" sz="quarter" idx="16"/>
          </p:nvPr>
        </p:nvSpPr>
        <p:spPr/>
        <p:txBody>
          <a:bodyPr/>
          <a:lstStyle>
            <a:lvl1pPr>
              <a:defRPr/>
            </a:lvl1pPr>
          </a:lstStyle>
          <a:p>
            <a:pPr>
              <a:defRPr/>
            </a:pPr>
            <a:fld id="{003F92FF-DF16-4215-A8E0-FCD52151AA52}" type="slidenum">
              <a:rPr lang="fr-FR"/>
              <a:pPr>
                <a:defRPr/>
              </a:pPr>
              <a:t>‹N°›</a:t>
            </a:fld>
            <a:endParaRPr lang="fr-FR" dirty="0"/>
          </a:p>
        </p:txBody>
      </p:sp>
      <p:sp>
        <p:nvSpPr>
          <p:cNvPr id="10" name="Espace réservé de la date 3">
            <a:extLst>
              <a:ext uri="{FF2B5EF4-FFF2-40B4-BE49-F238E27FC236}">
                <a16:creationId xmlns:a16="http://schemas.microsoft.com/office/drawing/2014/main" id="{7998AEDB-2DF5-448F-B32F-16CFD9A044B6}"/>
              </a:ext>
            </a:extLst>
          </p:cNvPr>
          <p:cNvSpPr>
            <a:spLocks noGrp="1"/>
          </p:cNvSpPr>
          <p:nvPr>
            <p:ph type="dt" sz="half" idx="17"/>
          </p:nvPr>
        </p:nvSpPr>
        <p:spPr bwMode="gray">
          <a:xfrm>
            <a:off x="242889" y="9239488"/>
            <a:ext cx="907256" cy="666515"/>
          </a:xfrm>
        </p:spPr>
        <p:txBody>
          <a:bodyPr lIns="0" tIns="0" rIns="0" bIns="0" anchorCtr="0">
            <a:noAutofit/>
          </a:bodyPr>
          <a:lstStyle>
            <a:lvl1pPr algn="l">
              <a:defRPr sz="1446" b="1" smtClean="0">
                <a:solidFill>
                  <a:schemeClr val="tx1"/>
                </a:solidFill>
              </a:defRPr>
            </a:lvl1pPr>
          </a:lstStyle>
          <a:p>
            <a:pPr>
              <a:defRPr/>
            </a:pPr>
            <a:r>
              <a:rPr lang="fr-FR"/>
              <a:t>09/03/2022</a:t>
            </a:r>
            <a:endParaRPr lang="fr-FR" dirty="0"/>
          </a:p>
        </p:txBody>
      </p:sp>
    </p:spTree>
    <p:extLst>
      <p:ext uri="{BB962C8B-B14F-4D97-AF65-F5344CB8AC3E}">
        <p14:creationId xmlns:p14="http://schemas.microsoft.com/office/powerpoint/2010/main" val="128605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gar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E45174-3011-49DB-B589-38F2565740F2}"/>
              </a:ext>
            </a:extLst>
          </p:cNvPr>
          <p:cNvSpPr/>
          <p:nvPr userDrawn="1"/>
        </p:nvSpPr>
        <p:spPr>
          <a:xfrm>
            <a:off x="0" y="3546047"/>
            <a:ext cx="6858000" cy="5648221"/>
          </a:xfrm>
          <a:prstGeom prst="rect">
            <a:avLst/>
          </a:prstGeom>
          <a:blipFill dpi="0" rotWithShape="0">
            <a:blip r:embed="rId2">
              <a:alphaModFix amt="35000"/>
            </a:blip>
            <a:srcRect/>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4" name="Image 7">
            <a:extLst>
              <a:ext uri="{FF2B5EF4-FFF2-40B4-BE49-F238E27FC236}">
                <a16:creationId xmlns:a16="http://schemas.microsoft.com/office/drawing/2014/main" id="{9E8E75C3-AB0D-49DF-BEDF-382660EEED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189311" y="486129"/>
            <a:ext cx="1079897" cy="277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a:extLst>
              <a:ext uri="{FF2B5EF4-FFF2-40B4-BE49-F238E27FC236}">
                <a16:creationId xmlns:a16="http://schemas.microsoft.com/office/drawing/2014/main" id="{B3E5487F-9B02-4A93-AFB1-D3C06413ABE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06667" y="675688"/>
            <a:ext cx="854869" cy="219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texte 10"/>
          <p:cNvSpPr>
            <a:spLocks noGrp="1"/>
          </p:cNvSpPr>
          <p:nvPr>
            <p:ph type="body" sz="quarter" idx="13"/>
          </p:nvPr>
        </p:nvSpPr>
        <p:spPr bwMode="gray">
          <a:xfrm>
            <a:off x="242888" y="4120907"/>
            <a:ext cx="6318000" cy="4416580"/>
          </a:xfrm>
        </p:spPr>
        <p:txBody>
          <a:bodyPr/>
          <a:lstStyle>
            <a:lvl1pPr>
              <a:lnSpc>
                <a:spcPct val="90000"/>
              </a:lnSpc>
              <a:spcAft>
                <a:spcPts val="0"/>
              </a:spcAft>
              <a:defRPr sz="7704" b="1" cap="all" baseline="0"/>
            </a:lvl1pPr>
            <a:lvl2pPr marL="177321" indent="0">
              <a:spcBef>
                <a:spcPts val="963"/>
              </a:spcBef>
              <a:spcAft>
                <a:spcPts val="0"/>
              </a:spcAft>
              <a:buNone/>
              <a:tabLst/>
              <a:defRPr sz="3852"/>
            </a:lvl2pPr>
          </a:lstStyle>
          <a:p>
            <a:pPr lvl="0"/>
            <a:r>
              <a:rPr lang="fr-FR"/>
              <a:t>Modifiez les styles du texte du masque</a:t>
            </a:r>
          </a:p>
          <a:p>
            <a:pPr lvl="1"/>
            <a:r>
              <a:rPr lang="fr-FR"/>
              <a:t>Deuxième niveau</a:t>
            </a:r>
          </a:p>
        </p:txBody>
      </p:sp>
      <p:sp>
        <p:nvSpPr>
          <p:cNvPr id="6" name="Espace réservé de la date 3">
            <a:extLst>
              <a:ext uri="{FF2B5EF4-FFF2-40B4-BE49-F238E27FC236}">
                <a16:creationId xmlns:a16="http://schemas.microsoft.com/office/drawing/2014/main" id="{9DDBF3C8-E45F-419F-886C-8D95614B6288}"/>
              </a:ext>
            </a:extLst>
          </p:cNvPr>
          <p:cNvSpPr>
            <a:spLocks noGrp="1"/>
          </p:cNvSpPr>
          <p:nvPr>
            <p:ph type="dt" sz="half" idx="14"/>
          </p:nvPr>
        </p:nvSpPr>
        <p:spPr bwMode="gray">
          <a:xfrm>
            <a:off x="242889" y="9239488"/>
            <a:ext cx="907256" cy="666515"/>
          </a:xfrm>
        </p:spPr>
        <p:txBody>
          <a:bodyPr lIns="0" tIns="0" rIns="0" bIns="0" anchorCtr="0">
            <a:noAutofit/>
          </a:bodyPr>
          <a:lstStyle>
            <a:lvl1pPr algn="l">
              <a:defRPr sz="1446" b="1" smtClean="0">
                <a:solidFill>
                  <a:schemeClr val="tx1"/>
                </a:solidFill>
              </a:defRPr>
            </a:lvl1pPr>
          </a:lstStyle>
          <a:p>
            <a:pPr>
              <a:defRPr/>
            </a:pPr>
            <a:r>
              <a:rPr lang="fr-FR"/>
              <a:t>09/03/2022</a:t>
            </a:r>
            <a:endParaRPr lang="fr-FR" dirty="0"/>
          </a:p>
        </p:txBody>
      </p:sp>
      <p:sp>
        <p:nvSpPr>
          <p:cNvPr id="7" name="Espace réservé du numéro de diapositive 5">
            <a:extLst>
              <a:ext uri="{FF2B5EF4-FFF2-40B4-BE49-F238E27FC236}">
                <a16:creationId xmlns:a16="http://schemas.microsoft.com/office/drawing/2014/main" id="{1551076F-13C4-4594-B2AE-71E27E438176}"/>
              </a:ext>
            </a:extLst>
          </p:cNvPr>
          <p:cNvSpPr>
            <a:spLocks noGrp="1"/>
          </p:cNvSpPr>
          <p:nvPr>
            <p:ph type="sldNum" sz="quarter" idx="15"/>
          </p:nvPr>
        </p:nvSpPr>
        <p:spPr/>
        <p:txBody>
          <a:bodyPr/>
          <a:lstStyle>
            <a:lvl1pPr algn="r">
              <a:defRPr sz="1446" b="1" smtClean="0">
                <a:solidFill>
                  <a:schemeClr val="tx1"/>
                </a:solidFill>
              </a:defRPr>
            </a:lvl1pPr>
          </a:lstStyle>
          <a:p>
            <a:pPr>
              <a:defRPr/>
            </a:pPr>
            <a:fld id="{16236DBE-02F8-4A7C-AA13-A8190BD14CA6}" type="slidenum">
              <a:rPr lang="fr-FR"/>
              <a:pPr>
                <a:defRPr/>
              </a:pPr>
              <a:t>‹N°›</a:t>
            </a:fld>
            <a:endParaRPr lang="fr-FR" dirty="0"/>
          </a:p>
        </p:txBody>
      </p:sp>
    </p:spTree>
    <p:extLst>
      <p:ext uri="{BB962C8B-B14F-4D97-AF65-F5344CB8AC3E}">
        <p14:creationId xmlns:p14="http://schemas.microsoft.com/office/powerpoint/2010/main" val="172699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hapit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73530A-8232-4E16-BB23-D12DF6613B35}"/>
              </a:ext>
            </a:extLst>
          </p:cNvPr>
          <p:cNvSpPr/>
          <p:nvPr userDrawn="1"/>
        </p:nvSpPr>
        <p:spPr>
          <a:xfrm>
            <a:off x="0" y="1247422"/>
            <a:ext cx="6858000" cy="8658578"/>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12294D"/>
              </a:solidFill>
            </a:endParaRPr>
          </a:p>
        </p:txBody>
      </p:sp>
      <p:pic>
        <p:nvPicPr>
          <p:cNvPr id="4" name="Image 7">
            <a:extLst>
              <a:ext uri="{FF2B5EF4-FFF2-40B4-BE49-F238E27FC236}">
                <a16:creationId xmlns:a16="http://schemas.microsoft.com/office/drawing/2014/main" id="{6466B68C-A249-4AF7-9D3A-B00C157810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215505" y="207903"/>
            <a:ext cx="406003"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a:extLst>
              <a:ext uri="{FF2B5EF4-FFF2-40B4-BE49-F238E27FC236}">
                <a16:creationId xmlns:a16="http://schemas.microsoft.com/office/drawing/2014/main" id="{2AE4189B-321D-4141-BE1B-3C1A404E0D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1264" y="345488"/>
            <a:ext cx="270272" cy="6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texte 10"/>
          <p:cNvSpPr>
            <a:spLocks noGrp="1"/>
          </p:cNvSpPr>
          <p:nvPr>
            <p:ph type="body" sz="quarter" idx="13"/>
          </p:nvPr>
        </p:nvSpPr>
        <p:spPr bwMode="gray">
          <a:xfrm>
            <a:off x="242888" y="4120907"/>
            <a:ext cx="6318000" cy="4416580"/>
          </a:xfrm>
        </p:spPr>
        <p:txBody>
          <a:bodyPr/>
          <a:lstStyle>
            <a:lvl1pPr marL="1167885" indent="-990564">
              <a:lnSpc>
                <a:spcPct val="90000"/>
              </a:lnSpc>
              <a:spcAft>
                <a:spcPts val="0"/>
              </a:spcAft>
              <a:buFont typeface="+mj-lt"/>
              <a:buAutoNum type="arabicPeriod"/>
              <a:defRPr sz="6261" b="1" cap="all" baseline="0">
                <a:solidFill>
                  <a:schemeClr val="bg1"/>
                </a:solidFill>
              </a:defRPr>
            </a:lvl1pPr>
            <a:lvl2pPr marL="177321" indent="0">
              <a:spcBef>
                <a:spcPts val="963"/>
              </a:spcBef>
              <a:spcAft>
                <a:spcPts val="0"/>
              </a:spcAft>
              <a:buNone/>
              <a:tabLst/>
              <a:defRPr sz="3565">
                <a:solidFill>
                  <a:schemeClr val="tx1"/>
                </a:solidFill>
              </a:defRPr>
            </a:lvl2pPr>
          </a:lstStyle>
          <a:p>
            <a:pPr lvl="0"/>
            <a:r>
              <a:rPr lang="fr-FR"/>
              <a:t>Modifiez les styles du texte du masque</a:t>
            </a:r>
          </a:p>
        </p:txBody>
      </p:sp>
      <p:sp>
        <p:nvSpPr>
          <p:cNvPr id="6" name="Espace réservé de la date 3">
            <a:extLst>
              <a:ext uri="{FF2B5EF4-FFF2-40B4-BE49-F238E27FC236}">
                <a16:creationId xmlns:a16="http://schemas.microsoft.com/office/drawing/2014/main" id="{98C051D5-DA2E-4DAC-903E-D3F52440ACF0}"/>
              </a:ext>
            </a:extLst>
          </p:cNvPr>
          <p:cNvSpPr>
            <a:spLocks noGrp="1"/>
          </p:cNvSpPr>
          <p:nvPr>
            <p:ph type="dt" sz="half" idx="14"/>
          </p:nvPr>
        </p:nvSpPr>
        <p:spPr bwMode="gray">
          <a:xfrm>
            <a:off x="272655" y="9239488"/>
            <a:ext cx="877490" cy="666515"/>
          </a:xfrm>
        </p:spPr>
        <p:txBody>
          <a:bodyPr lIns="0" tIns="0" rIns="0" bIns="0" anchorCtr="0">
            <a:noAutofit/>
          </a:bodyPr>
          <a:lstStyle>
            <a:lvl1pPr algn="l">
              <a:defRPr sz="1446" b="1" smtClean="0">
                <a:solidFill>
                  <a:schemeClr val="bg1"/>
                </a:solidFill>
              </a:defRPr>
            </a:lvl1pPr>
          </a:lstStyle>
          <a:p>
            <a:pPr>
              <a:defRPr/>
            </a:pPr>
            <a:r>
              <a:rPr lang="fr-FR"/>
              <a:t>09/03/2022</a:t>
            </a:r>
            <a:endParaRPr lang="fr-FR" dirty="0"/>
          </a:p>
        </p:txBody>
      </p:sp>
      <p:sp>
        <p:nvSpPr>
          <p:cNvPr id="7" name="Espace réservé du numéro de diapositive 5">
            <a:extLst>
              <a:ext uri="{FF2B5EF4-FFF2-40B4-BE49-F238E27FC236}">
                <a16:creationId xmlns:a16="http://schemas.microsoft.com/office/drawing/2014/main" id="{8579B0C8-1EF9-467D-9DF5-4831026C2890}"/>
              </a:ext>
            </a:extLst>
          </p:cNvPr>
          <p:cNvSpPr>
            <a:spLocks noGrp="1"/>
          </p:cNvSpPr>
          <p:nvPr>
            <p:ph type="sldNum" sz="quarter" idx="15"/>
          </p:nvPr>
        </p:nvSpPr>
        <p:spPr/>
        <p:txBody>
          <a:bodyPr/>
          <a:lstStyle>
            <a:lvl1pPr algn="r">
              <a:defRPr sz="1446" b="1" smtClean="0">
                <a:solidFill>
                  <a:schemeClr val="bg1"/>
                </a:solidFill>
              </a:defRPr>
            </a:lvl1pPr>
          </a:lstStyle>
          <a:p>
            <a:pPr>
              <a:defRPr/>
            </a:pPr>
            <a:fld id="{212C633B-659A-434E-9BBF-83C60A170E8C}" type="slidenum">
              <a:rPr lang="fr-FR"/>
              <a:pPr>
                <a:defRPr/>
              </a:pPr>
              <a:t>‹N°›</a:t>
            </a:fld>
            <a:endParaRPr lang="fr-FR" dirty="0"/>
          </a:p>
        </p:txBody>
      </p:sp>
    </p:spTree>
    <p:extLst>
      <p:ext uri="{BB962C8B-B14F-4D97-AF65-F5344CB8AC3E}">
        <p14:creationId xmlns:p14="http://schemas.microsoft.com/office/powerpoint/2010/main" val="141755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_Section">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93F7BC-AEF0-45B8-A2D9-B1B7FB4F37B4}"/>
              </a:ext>
            </a:extLst>
          </p:cNvPr>
          <p:cNvSpPr/>
          <p:nvPr userDrawn="1"/>
        </p:nvSpPr>
        <p:spPr>
          <a:xfrm>
            <a:off x="0" y="1275733"/>
            <a:ext cx="6858000" cy="7904000"/>
          </a:xfrm>
          <a:prstGeom prst="rect">
            <a:avLst/>
          </a:prstGeom>
          <a:blipFill dpi="0" rotWithShape="0">
            <a:blip r:embed="rId2">
              <a:alphaModFix amt="35000"/>
            </a:blip>
            <a:srcRect/>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 name="Rectangle 3">
            <a:extLst>
              <a:ext uri="{FF2B5EF4-FFF2-40B4-BE49-F238E27FC236}">
                <a16:creationId xmlns:a16="http://schemas.microsoft.com/office/drawing/2014/main" id="{58E921D5-A9BE-4189-A6F0-D6D162981D2C}"/>
              </a:ext>
            </a:extLst>
          </p:cNvPr>
          <p:cNvSpPr/>
          <p:nvPr userDrawn="1"/>
        </p:nvSpPr>
        <p:spPr>
          <a:xfrm>
            <a:off x="0" y="9178340"/>
            <a:ext cx="6858000" cy="727663"/>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12294D"/>
              </a:solidFill>
            </a:endParaRPr>
          </a:p>
        </p:txBody>
      </p:sp>
      <p:pic>
        <p:nvPicPr>
          <p:cNvPr id="5" name="Image 8">
            <a:extLst>
              <a:ext uri="{FF2B5EF4-FFF2-40B4-BE49-F238E27FC236}">
                <a16:creationId xmlns:a16="http://schemas.microsoft.com/office/drawing/2014/main" id="{07BF3C9F-4C43-49B9-A89C-C727FB774E2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215505" y="207903"/>
            <a:ext cx="406003"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9">
            <a:extLst>
              <a:ext uri="{FF2B5EF4-FFF2-40B4-BE49-F238E27FC236}">
                <a16:creationId xmlns:a16="http://schemas.microsoft.com/office/drawing/2014/main" id="{729F7DE0-DE42-48DA-B676-8E7955AF36C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91264" y="345488"/>
            <a:ext cx="270272" cy="6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Espace réservé du texte 10"/>
          <p:cNvSpPr>
            <a:spLocks noGrp="1"/>
          </p:cNvSpPr>
          <p:nvPr>
            <p:ph type="body" sz="quarter" idx="13"/>
          </p:nvPr>
        </p:nvSpPr>
        <p:spPr bwMode="gray">
          <a:xfrm>
            <a:off x="242888" y="4120907"/>
            <a:ext cx="6318000" cy="4416580"/>
          </a:xfrm>
        </p:spPr>
        <p:txBody>
          <a:bodyPr/>
          <a:lstStyle>
            <a:lvl1pPr marL="1167885" indent="-990564">
              <a:lnSpc>
                <a:spcPct val="90000"/>
              </a:lnSpc>
              <a:spcAft>
                <a:spcPts val="0"/>
              </a:spcAft>
              <a:buFont typeface="+mj-lt"/>
              <a:buAutoNum type="alphaUcPeriod"/>
              <a:defRPr sz="4815" b="1" cap="all" baseline="0">
                <a:solidFill>
                  <a:schemeClr val="tx1"/>
                </a:solidFill>
              </a:defRPr>
            </a:lvl1pPr>
            <a:lvl2pPr marL="177321" indent="0">
              <a:spcBef>
                <a:spcPts val="963"/>
              </a:spcBef>
              <a:spcAft>
                <a:spcPts val="0"/>
              </a:spcAft>
              <a:buNone/>
              <a:tabLst/>
              <a:defRPr sz="3565">
                <a:solidFill>
                  <a:schemeClr val="tx1"/>
                </a:solidFill>
              </a:defRPr>
            </a:lvl2pPr>
          </a:lstStyle>
          <a:p>
            <a:pPr lvl="0"/>
            <a:r>
              <a:rPr lang="fr-FR"/>
              <a:t>Modifiez les styles du texte du masque</a:t>
            </a:r>
          </a:p>
        </p:txBody>
      </p:sp>
      <p:sp>
        <p:nvSpPr>
          <p:cNvPr id="7" name="Espace réservé de la date 3">
            <a:extLst>
              <a:ext uri="{FF2B5EF4-FFF2-40B4-BE49-F238E27FC236}">
                <a16:creationId xmlns:a16="http://schemas.microsoft.com/office/drawing/2014/main" id="{3D0AECF4-8BBB-4602-8C15-EB8808B8BEF3}"/>
              </a:ext>
            </a:extLst>
          </p:cNvPr>
          <p:cNvSpPr>
            <a:spLocks noGrp="1"/>
          </p:cNvSpPr>
          <p:nvPr>
            <p:ph type="dt" sz="half" idx="14"/>
          </p:nvPr>
        </p:nvSpPr>
        <p:spPr bwMode="gray">
          <a:xfrm>
            <a:off x="272655" y="9239488"/>
            <a:ext cx="877490" cy="666515"/>
          </a:xfrm>
        </p:spPr>
        <p:txBody>
          <a:bodyPr lIns="0" tIns="0" rIns="0" bIns="0" anchorCtr="0">
            <a:noAutofit/>
          </a:bodyPr>
          <a:lstStyle>
            <a:lvl1pPr algn="l">
              <a:defRPr sz="1446" b="1" smtClean="0">
                <a:solidFill>
                  <a:schemeClr val="bg1"/>
                </a:solidFill>
              </a:defRPr>
            </a:lvl1pPr>
          </a:lstStyle>
          <a:p>
            <a:pPr>
              <a:defRPr/>
            </a:pPr>
            <a:r>
              <a:rPr lang="fr-FR"/>
              <a:t>09/03/2022</a:t>
            </a:r>
            <a:endParaRPr lang="fr-FR" dirty="0"/>
          </a:p>
        </p:txBody>
      </p:sp>
      <p:sp>
        <p:nvSpPr>
          <p:cNvPr id="8" name="Espace réservé du numéro de diapositive 5">
            <a:extLst>
              <a:ext uri="{FF2B5EF4-FFF2-40B4-BE49-F238E27FC236}">
                <a16:creationId xmlns:a16="http://schemas.microsoft.com/office/drawing/2014/main" id="{90B5C319-18E6-4FBE-B128-B68A2FD17B33}"/>
              </a:ext>
            </a:extLst>
          </p:cNvPr>
          <p:cNvSpPr>
            <a:spLocks noGrp="1"/>
          </p:cNvSpPr>
          <p:nvPr>
            <p:ph type="sldNum" sz="quarter" idx="15"/>
          </p:nvPr>
        </p:nvSpPr>
        <p:spPr/>
        <p:txBody>
          <a:bodyPr/>
          <a:lstStyle>
            <a:lvl1pPr algn="r">
              <a:defRPr sz="1446" b="1" smtClean="0">
                <a:solidFill>
                  <a:schemeClr val="bg1"/>
                </a:solidFill>
              </a:defRPr>
            </a:lvl1pPr>
          </a:lstStyle>
          <a:p>
            <a:pPr>
              <a:defRPr/>
            </a:pPr>
            <a:fld id="{B04CA4DD-83B3-480F-9DE5-C6494E001CD8}" type="slidenum">
              <a:rPr lang="fr-FR"/>
              <a:pPr>
                <a:defRPr/>
              </a:pPr>
              <a:t>‹N°›</a:t>
            </a:fld>
            <a:endParaRPr lang="fr-FR" dirty="0"/>
          </a:p>
        </p:txBody>
      </p:sp>
    </p:spTree>
    <p:extLst>
      <p:ext uri="{BB962C8B-B14F-4D97-AF65-F5344CB8AC3E}">
        <p14:creationId xmlns:p14="http://schemas.microsoft.com/office/powerpoint/2010/main" val="360881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0"/>
            <a:ext cx="5829300" cy="3448756"/>
          </a:xfrm>
        </p:spPr>
        <p:txBody>
          <a:bodyPr anchor="b"/>
          <a:lstStyle>
            <a:lvl1pPr algn="ctr">
              <a:defRPr sz="4499"/>
            </a:lvl1pPr>
          </a:lstStyle>
          <a:p>
            <a:r>
              <a:rPr lang="fr-FR"/>
              <a:t>Modifiez le style du titre</a:t>
            </a:r>
            <a:endParaRPr lang="en-US"/>
          </a:p>
        </p:txBody>
      </p:sp>
      <p:sp>
        <p:nvSpPr>
          <p:cNvPr id="3" name="Subtitle 2"/>
          <p:cNvSpPr>
            <a:spLocks noGrp="1"/>
          </p:cNvSpPr>
          <p:nvPr>
            <p:ph type="subTitle" idx="1"/>
          </p:nvPr>
        </p:nvSpPr>
        <p:spPr>
          <a:xfrm>
            <a:off x="857250" y="5202948"/>
            <a:ext cx="5143500" cy="2391655"/>
          </a:xfrm>
        </p:spPr>
        <p:txBody>
          <a:bodyPr/>
          <a:lstStyle>
            <a:lvl1pPr marL="0" indent="0" algn="ctr">
              <a:buNone/>
              <a:defRPr sz="1801"/>
            </a:lvl1pPr>
            <a:lvl2pPr marL="342868" indent="0" algn="ctr">
              <a:buNone/>
              <a:defRPr sz="1500"/>
            </a:lvl2pPr>
            <a:lvl3pPr marL="685732" indent="0" algn="ctr">
              <a:buNone/>
              <a:defRPr sz="1350"/>
            </a:lvl3pPr>
            <a:lvl4pPr marL="1028600" indent="0" algn="ctr">
              <a:buNone/>
              <a:defRPr sz="1200"/>
            </a:lvl4pPr>
            <a:lvl5pPr marL="1371466" indent="0" algn="ctr">
              <a:buNone/>
              <a:defRPr sz="1200"/>
            </a:lvl5pPr>
            <a:lvl6pPr marL="1714332" indent="0" algn="ctr">
              <a:buNone/>
              <a:defRPr sz="1200"/>
            </a:lvl6pPr>
            <a:lvl7pPr marL="2057200" indent="0" algn="ctr">
              <a:buNone/>
              <a:defRPr sz="1200"/>
            </a:lvl7pPr>
            <a:lvl8pPr marL="2400066" indent="0" algn="ctr">
              <a:buNone/>
              <a:defRPr sz="1200"/>
            </a:lvl8pPr>
            <a:lvl9pPr marL="2742932" indent="0" algn="ctr">
              <a:buNone/>
              <a:defRPr sz="12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4BBAAA4E-DD60-493E-A474-6A7CA698F688}" type="datetimeFigureOut">
              <a:rPr lang="fr-FR" smtClean="0"/>
              <a:t>11/08/2023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4CBBC2-BB27-49B5-AAA0-51F809211533}" type="slidenum">
              <a:rPr lang="fr-FR" smtClean="0"/>
              <a:t>‹N°›</a:t>
            </a:fld>
            <a:endParaRPr lang="fr-FR"/>
          </a:p>
        </p:txBody>
      </p:sp>
    </p:spTree>
    <p:extLst>
      <p:ext uri="{BB962C8B-B14F-4D97-AF65-F5344CB8AC3E}">
        <p14:creationId xmlns:p14="http://schemas.microsoft.com/office/powerpoint/2010/main" val="336478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Espace réservé du texte 2">
            <a:extLst>
              <a:ext uri="{FF2B5EF4-FFF2-40B4-BE49-F238E27FC236}">
                <a16:creationId xmlns:a16="http://schemas.microsoft.com/office/drawing/2014/main" id="{3592EB48-853A-42F7-961D-F1E38781911A}"/>
              </a:ext>
            </a:extLst>
          </p:cNvPr>
          <p:cNvSpPr>
            <a:spLocks noGrp="1"/>
          </p:cNvSpPr>
          <p:nvPr>
            <p:ph type="body" idx="1"/>
          </p:nvPr>
        </p:nvSpPr>
        <p:spPr bwMode="gray">
          <a:xfrm>
            <a:off x="242889" y="3289773"/>
            <a:ext cx="6318647" cy="568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Texte de niveau 1</a:t>
            </a:r>
          </a:p>
          <a:p>
            <a:pPr lvl="1"/>
            <a:r>
              <a:rPr lang="fr-FR" altLang="fr-FR"/>
              <a:t>Texte de niveau 2</a:t>
            </a:r>
          </a:p>
          <a:p>
            <a:pPr lvl="2"/>
            <a:r>
              <a:rPr lang="fr-FR" altLang="fr-FR"/>
              <a:t>Texte de niveau 3</a:t>
            </a:r>
          </a:p>
          <a:p>
            <a:pPr lvl="3"/>
            <a:r>
              <a:rPr lang="fr-FR" altLang="fr-FR"/>
              <a:t>Texte de niveau 4</a:t>
            </a:r>
          </a:p>
          <a:p>
            <a:pPr lvl="4"/>
            <a:r>
              <a:rPr lang="fr-FR" altLang="fr-FR"/>
              <a:t>Texte de niveau 5</a:t>
            </a:r>
          </a:p>
        </p:txBody>
      </p:sp>
      <p:sp>
        <p:nvSpPr>
          <p:cNvPr id="6" name="Espace réservé du numéro de diapositive 5">
            <a:extLst>
              <a:ext uri="{FF2B5EF4-FFF2-40B4-BE49-F238E27FC236}">
                <a16:creationId xmlns:a16="http://schemas.microsoft.com/office/drawing/2014/main" id="{6E126620-148B-45D8-A4E8-E38091C80FD5}"/>
              </a:ext>
            </a:extLst>
          </p:cNvPr>
          <p:cNvSpPr>
            <a:spLocks noGrp="1"/>
          </p:cNvSpPr>
          <p:nvPr>
            <p:ph type="sldNum" sz="quarter" idx="4"/>
          </p:nvPr>
        </p:nvSpPr>
        <p:spPr bwMode="gray">
          <a:xfrm>
            <a:off x="5549505" y="9211969"/>
            <a:ext cx="1012031" cy="694031"/>
          </a:xfrm>
          <a:prstGeom prst="rect">
            <a:avLst/>
          </a:prstGeom>
        </p:spPr>
        <p:txBody>
          <a:bodyPr vert="horz" lIns="0" tIns="0" rIns="0" bIns="0" rtlCol="0" anchor="ctr" anchorCtr="0">
            <a:noAutofit/>
          </a:bodyPr>
          <a:lstStyle>
            <a:lvl1pPr algn="r" eaLnBrk="1" fontAlgn="auto" hangingPunct="1">
              <a:spcBef>
                <a:spcPts val="0"/>
              </a:spcBef>
              <a:spcAft>
                <a:spcPts val="0"/>
              </a:spcAft>
              <a:defRPr sz="1446" b="1" smtClean="0">
                <a:solidFill>
                  <a:schemeClr val="tx1"/>
                </a:solidFill>
                <a:latin typeface="+mn-lt"/>
              </a:defRPr>
            </a:lvl1pPr>
          </a:lstStyle>
          <a:p>
            <a:pPr>
              <a:defRPr/>
            </a:pPr>
            <a:fld id="{B13E9C10-DF8E-4B7F-A608-7C15B3E7DA2A}" type="slidenum">
              <a:rPr lang="fr-FR"/>
              <a:pPr>
                <a:defRPr/>
              </a:pPr>
              <a:t>‹N°›</a:t>
            </a:fld>
            <a:endParaRPr lang="fr-FR" dirty="0"/>
          </a:p>
        </p:txBody>
      </p:sp>
      <p:sp>
        <p:nvSpPr>
          <p:cNvPr id="1028" name="Espace réservé du titre 11">
            <a:extLst>
              <a:ext uri="{FF2B5EF4-FFF2-40B4-BE49-F238E27FC236}">
                <a16:creationId xmlns:a16="http://schemas.microsoft.com/office/drawing/2014/main" id="{3DC49810-871F-4209-A624-6BAA3C5658B3}"/>
              </a:ext>
            </a:extLst>
          </p:cNvPr>
          <p:cNvSpPr>
            <a:spLocks noGrp="1"/>
          </p:cNvSpPr>
          <p:nvPr>
            <p:ph type="title"/>
          </p:nvPr>
        </p:nvSpPr>
        <p:spPr bwMode="auto">
          <a:xfrm>
            <a:off x="242889" y="1314685"/>
            <a:ext cx="6318647" cy="103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Titre </a:t>
            </a:r>
          </a:p>
        </p:txBody>
      </p:sp>
      <p:sp>
        <p:nvSpPr>
          <p:cNvPr id="2" name="Espace réservé de la date 1">
            <a:extLst>
              <a:ext uri="{FF2B5EF4-FFF2-40B4-BE49-F238E27FC236}">
                <a16:creationId xmlns:a16="http://schemas.microsoft.com/office/drawing/2014/main" id="{F7E66223-C3B5-40CE-BBF2-E2B79CEC1CCB}"/>
              </a:ext>
            </a:extLst>
          </p:cNvPr>
          <p:cNvSpPr>
            <a:spLocks noGrp="1"/>
          </p:cNvSpPr>
          <p:nvPr>
            <p:ph type="dt" sz="half" idx="2"/>
          </p:nvPr>
        </p:nvSpPr>
        <p:spPr>
          <a:xfrm>
            <a:off x="236935" y="9211972"/>
            <a:ext cx="1543050" cy="528931"/>
          </a:xfrm>
          <a:prstGeom prst="rect">
            <a:avLst/>
          </a:prstGeom>
        </p:spPr>
        <p:txBody>
          <a:bodyPr vert="horz" lIns="91440" tIns="45720" rIns="91440" bIns="45720" rtlCol="0" anchor="ctr"/>
          <a:lstStyle>
            <a:lvl1pPr algn="l" eaLnBrk="1" fontAlgn="auto" hangingPunct="1">
              <a:spcBef>
                <a:spcPts val="0"/>
              </a:spcBef>
              <a:spcAft>
                <a:spcPts val="0"/>
              </a:spcAft>
              <a:defRPr sz="1446" b="1" cap="all" smtClean="0">
                <a:solidFill>
                  <a:schemeClr val="tx1"/>
                </a:solidFill>
                <a:latin typeface="+mn-lt"/>
              </a:defRPr>
            </a:lvl1pPr>
          </a:lstStyle>
          <a:p>
            <a:pPr>
              <a:defRPr/>
            </a:pPr>
            <a:r>
              <a:rPr lang="fr-FR"/>
              <a:t>09/03/2022</a:t>
            </a:r>
            <a:endParaRPr lang="fr-FR"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Lst>
  <p:hf hdr="0" ftr="0" dt="0"/>
  <p:txStyles>
    <p:titleStyle>
      <a:lvl1pPr marL="27517" algn="l" rtl="0" fontAlgn="base">
        <a:lnSpc>
          <a:spcPct val="90000"/>
        </a:lnSpc>
        <a:spcBef>
          <a:spcPct val="0"/>
        </a:spcBef>
        <a:spcAft>
          <a:spcPct val="0"/>
        </a:spcAft>
        <a:defRPr sz="4815" b="1" kern="1200">
          <a:solidFill>
            <a:schemeClr val="tx1"/>
          </a:solidFill>
          <a:latin typeface="+mj-lt"/>
          <a:ea typeface="+mj-ea"/>
          <a:cs typeface="+mj-cs"/>
        </a:defRPr>
      </a:lvl1pPr>
      <a:lvl2pPr marL="27517" algn="l" rtl="0" fontAlgn="base">
        <a:lnSpc>
          <a:spcPct val="90000"/>
        </a:lnSpc>
        <a:spcBef>
          <a:spcPct val="0"/>
        </a:spcBef>
        <a:spcAft>
          <a:spcPct val="0"/>
        </a:spcAft>
        <a:defRPr sz="4815" b="1">
          <a:solidFill>
            <a:schemeClr val="tx1"/>
          </a:solidFill>
          <a:latin typeface="Arial" panose="020B0604020202020204" pitchFamily="34" charset="0"/>
        </a:defRPr>
      </a:lvl2pPr>
      <a:lvl3pPr marL="27517" algn="l" rtl="0" fontAlgn="base">
        <a:lnSpc>
          <a:spcPct val="90000"/>
        </a:lnSpc>
        <a:spcBef>
          <a:spcPct val="0"/>
        </a:spcBef>
        <a:spcAft>
          <a:spcPct val="0"/>
        </a:spcAft>
        <a:defRPr sz="4815" b="1">
          <a:solidFill>
            <a:schemeClr val="tx1"/>
          </a:solidFill>
          <a:latin typeface="Arial" panose="020B0604020202020204" pitchFamily="34" charset="0"/>
        </a:defRPr>
      </a:lvl3pPr>
      <a:lvl4pPr marL="27517" algn="l" rtl="0" fontAlgn="base">
        <a:lnSpc>
          <a:spcPct val="90000"/>
        </a:lnSpc>
        <a:spcBef>
          <a:spcPct val="0"/>
        </a:spcBef>
        <a:spcAft>
          <a:spcPct val="0"/>
        </a:spcAft>
        <a:defRPr sz="4815" b="1">
          <a:solidFill>
            <a:schemeClr val="tx1"/>
          </a:solidFill>
          <a:latin typeface="Arial" panose="020B0604020202020204" pitchFamily="34" charset="0"/>
        </a:defRPr>
      </a:lvl4pPr>
      <a:lvl5pPr marL="27517" algn="l" rtl="0" fontAlgn="base">
        <a:lnSpc>
          <a:spcPct val="90000"/>
        </a:lnSpc>
        <a:spcBef>
          <a:spcPct val="0"/>
        </a:spcBef>
        <a:spcAft>
          <a:spcPct val="0"/>
        </a:spcAft>
        <a:defRPr sz="4815" b="1">
          <a:solidFill>
            <a:schemeClr val="tx1"/>
          </a:solidFill>
          <a:latin typeface="Arial" panose="020B0604020202020204" pitchFamily="34" charset="0"/>
        </a:defRPr>
      </a:lvl5pPr>
      <a:lvl6pPr marL="908016" algn="l" rtl="0" fontAlgn="base">
        <a:lnSpc>
          <a:spcPct val="90000"/>
        </a:lnSpc>
        <a:spcBef>
          <a:spcPct val="0"/>
        </a:spcBef>
        <a:spcAft>
          <a:spcPct val="0"/>
        </a:spcAft>
        <a:defRPr sz="4815" b="1">
          <a:solidFill>
            <a:schemeClr val="tx1"/>
          </a:solidFill>
          <a:latin typeface="Arial" panose="020B0604020202020204" pitchFamily="34" charset="0"/>
        </a:defRPr>
      </a:lvl6pPr>
      <a:lvl7pPr marL="1788516" algn="l" rtl="0" fontAlgn="base">
        <a:lnSpc>
          <a:spcPct val="90000"/>
        </a:lnSpc>
        <a:spcBef>
          <a:spcPct val="0"/>
        </a:spcBef>
        <a:spcAft>
          <a:spcPct val="0"/>
        </a:spcAft>
        <a:defRPr sz="4815" b="1">
          <a:solidFill>
            <a:schemeClr val="tx1"/>
          </a:solidFill>
          <a:latin typeface="Arial" panose="020B0604020202020204" pitchFamily="34" charset="0"/>
        </a:defRPr>
      </a:lvl7pPr>
      <a:lvl8pPr marL="2669014" algn="l" rtl="0" fontAlgn="base">
        <a:lnSpc>
          <a:spcPct val="90000"/>
        </a:lnSpc>
        <a:spcBef>
          <a:spcPct val="0"/>
        </a:spcBef>
        <a:spcAft>
          <a:spcPct val="0"/>
        </a:spcAft>
        <a:defRPr sz="4815" b="1">
          <a:solidFill>
            <a:schemeClr val="tx1"/>
          </a:solidFill>
          <a:latin typeface="Arial" panose="020B0604020202020204" pitchFamily="34" charset="0"/>
        </a:defRPr>
      </a:lvl8pPr>
      <a:lvl9pPr marL="3549515" algn="l" rtl="0" fontAlgn="base">
        <a:lnSpc>
          <a:spcPct val="90000"/>
        </a:lnSpc>
        <a:spcBef>
          <a:spcPct val="0"/>
        </a:spcBef>
        <a:spcAft>
          <a:spcPct val="0"/>
        </a:spcAft>
        <a:defRPr sz="4815" b="1">
          <a:solidFill>
            <a:schemeClr val="tx1"/>
          </a:solidFill>
          <a:latin typeface="Arial" panose="020B0604020202020204" pitchFamily="34" charset="0"/>
        </a:defRPr>
      </a:lvl9pPr>
    </p:titleStyle>
    <p:bodyStyle>
      <a:lvl1pPr marL="177321" algn="l" rtl="0" fontAlgn="base">
        <a:spcBef>
          <a:spcPct val="0"/>
        </a:spcBef>
        <a:spcAft>
          <a:spcPts val="963"/>
        </a:spcAft>
        <a:buFont typeface="Arial" panose="020B0604020202020204" pitchFamily="34" charset="0"/>
        <a:defRPr sz="2696" kern="1200">
          <a:solidFill>
            <a:schemeClr val="tx1"/>
          </a:solidFill>
          <a:latin typeface="+mn-lt"/>
          <a:ea typeface="+mn-ea"/>
          <a:cs typeface="+mn-cs"/>
        </a:defRPr>
      </a:lvl1pPr>
      <a:lvl2pPr marL="675663" indent="-330188" algn="l" rtl="0" fontAlgn="base">
        <a:spcBef>
          <a:spcPts val="1156"/>
        </a:spcBef>
        <a:spcAft>
          <a:spcPts val="1156"/>
        </a:spcAft>
        <a:buSzPct val="100000"/>
        <a:buFont typeface="Arial" panose="020B0604020202020204" pitchFamily="34" charset="0"/>
        <a:buChar char="•"/>
        <a:defRPr sz="2311" kern="1200">
          <a:solidFill>
            <a:schemeClr val="tx1"/>
          </a:solidFill>
          <a:latin typeface="+mn-lt"/>
          <a:ea typeface="+mn-ea"/>
          <a:cs typeface="+mn-cs"/>
        </a:defRPr>
      </a:lvl2pPr>
      <a:lvl3pPr marL="1021135" indent="-330188" algn="l" rtl="0" fontAlgn="base">
        <a:spcBef>
          <a:spcPts val="193"/>
        </a:spcBef>
        <a:spcAft>
          <a:spcPts val="193"/>
        </a:spcAft>
        <a:buSzPct val="100000"/>
        <a:buFont typeface="Wingdings" panose="05000000000000000000" pitchFamily="2" charset="2"/>
        <a:buChar char="§"/>
        <a:defRPr sz="1926" kern="1200">
          <a:solidFill>
            <a:schemeClr val="tx1"/>
          </a:solidFill>
          <a:latin typeface="+mn-lt"/>
          <a:ea typeface="+mn-ea"/>
          <a:cs typeface="+mn-cs"/>
        </a:defRPr>
      </a:lvl3pPr>
      <a:lvl4pPr marL="1369665" indent="-330188" algn="l" rtl="0" fontAlgn="base">
        <a:spcBef>
          <a:spcPts val="193"/>
        </a:spcBef>
        <a:spcAft>
          <a:spcPts val="193"/>
        </a:spcAft>
        <a:buSzPct val="100000"/>
        <a:buFont typeface="Arial" panose="020B0604020202020204" pitchFamily="34" charset="0"/>
        <a:buChar char="•"/>
        <a:defRPr sz="1541" kern="1200">
          <a:solidFill>
            <a:schemeClr val="tx1"/>
          </a:solidFill>
          <a:latin typeface="+mn-lt"/>
          <a:ea typeface="+mn-ea"/>
          <a:cs typeface="+mn-cs"/>
        </a:defRPr>
      </a:lvl4pPr>
      <a:lvl5pPr marL="1785458" indent="-330188" algn="l" rtl="0" fontAlgn="base">
        <a:spcBef>
          <a:spcPts val="193"/>
        </a:spcBef>
        <a:spcAft>
          <a:spcPts val="193"/>
        </a:spcAft>
        <a:buSzPct val="100000"/>
        <a:buFont typeface="Wingdings" panose="05000000000000000000" pitchFamily="2" charset="2"/>
        <a:buChar char="§"/>
        <a:defRPr sz="1348" kern="1200">
          <a:solidFill>
            <a:schemeClr val="tx1"/>
          </a:solidFill>
          <a:latin typeface="+mn-lt"/>
          <a:ea typeface="+mn-ea"/>
          <a:cs typeface="+mn-cs"/>
        </a:defRPr>
      </a:lvl5pPr>
      <a:lvl6pPr marL="4842747" indent="-440249" algn="l" defTabSz="1760999" rtl="0" eaLnBrk="1" latinLnBrk="0" hangingPunct="1">
        <a:spcBef>
          <a:spcPct val="20000"/>
        </a:spcBef>
        <a:buFont typeface="Arial" pitchFamily="34" charset="0"/>
        <a:buChar char="•"/>
        <a:defRPr sz="3852" kern="1200">
          <a:solidFill>
            <a:schemeClr val="tx1"/>
          </a:solidFill>
          <a:latin typeface="+mn-lt"/>
          <a:ea typeface="+mn-ea"/>
          <a:cs typeface="+mn-cs"/>
        </a:defRPr>
      </a:lvl6pPr>
      <a:lvl7pPr marL="5723247" indent="-440249" algn="l" defTabSz="1760999" rtl="0" eaLnBrk="1" latinLnBrk="0" hangingPunct="1">
        <a:spcBef>
          <a:spcPct val="20000"/>
        </a:spcBef>
        <a:buFont typeface="Arial" pitchFamily="34" charset="0"/>
        <a:buChar char="•"/>
        <a:defRPr sz="3852" kern="1200">
          <a:solidFill>
            <a:schemeClr val="tx1"/>
          </a:solidFill>
          <a:latin typeface="+mn-lt"/>
          <a:ea typeface="+mn-ea"/>
          <a:cs typeface="+mn-cs"/>
        </a:defRPr>
      </a:lvl7pPr>
      <a:lvl8pPr marL="6163496" indent="0" algn="l" defTabSz="1760999" rtl="0" eaLnBrk="1" latinLnBrk="0" hangingPunct="1">
        <a:spcBef>
          <a:spcPct val="20000"/>
        </a:spcBef>
        <a:buFont typeface="Arial" pitchFamily="34" charset="0"/>
        <a:buNone/>
        <a:defRPr sz="3852" kern="1200">
          <a:solidFill>
            <a:schemeClr val="tx1"/>
          </a:solidFill>
          <a:latin typeface="+mn-lt"/>
          <a:ea typeface="+mn-ea"/>
          <a:cs typeface="+mn-cs"/>
        </a:defRPr>
      </a:lvl8pPr>
      <a:lvl9pPr marL="7484246" indent="-440249" algn="l" defTabSz="1760999" rtl="0" eaLnBrk="1" latinLnBrk="0" hangingPunct="1">
        <a:spcBef>
          <a:spcPct val="20000"/>
        </a:spcBef>
        <a:buFont typeface="Arial" pitchFamily="34" charset="0"/>
        <a:buChar char="•"/>
        <a:defRPr sz="3852" kern="1200">
          <a:solidFill>
            <a:schemeClr val="tx1"/>
          </a:solidFill>
          <a:latin typeface="+mn-lt"/>
          <a:ea typeface="+mn-ea"/>
          <a:cs typeface="+mn-cs"/>
        </a:defRPr>
      </a:lvl9pPr>
    </p:bodyStyle>
    <p:otherStyle>
      <a:defPPr>
        <a:defRPr lang="fr-FR"/>
      </a:defPPr>
      <a:lvl1pPr marL="0" algn="l" defTabSz="1760999" rtl="0" eaLnBrk="1" latinLnBrk="0" hangingPunct="1">
        <a:defRPr sz="3467" kern="1200">
          <a:solidFill>
            <a:schemeClr val="tx1"/>
          </a:solidFill>
          <a:latin typeface="+mn-lt"/>
          <a:ea typeface="+mn-ea"/>
          <a:cs typeface="+mn-cs"/>
        </a:defRPr>
      </a:lvl1pPr>
      <a:lvl2pPr marL="880500" algn="l" defTabSz="1760999" rtl="0" eaLnBrk="1" latinLnBrk="0" hangingPunct="1">
        <a:defRPr sz="3467" kern="1200">
          <a:solidFill>
            <a:schemeClr val="tx1"/>
          </a:solidFill>
          <a:latin typeface="+mn-lt"/>
          <a:ea typeface="+mn-ea"/>
          <a:cs typeface="+mn-cs"/>
        </a:defRPr>
      </a:lvl2pPr>
      <a:lvl3pPr marL="1760999" algn="l" defTabSz="1760999" rtl="0" eaLnBrk="1" latinLnBrk="0" hangingPunct="1">
        <a:defRPr sz="3467" kern="1200">
          <a:solidFill>
            <a:schemeClr val="tx1"/>
          </a:solidFill>
          <a:latin typeface="+mn-lt"/>
          <a:ea typeface="+mn-ea"/>
          <a:cs typeface="+mn-cs"/>
        </a:defRPr>
      </a:lvl3pPr>
      <a:lvl4pPr marL="2641499" algn="l" defTabSz="1760999" rtl="0" eaLnBrk="1" latinLnBrk="0" hangingPunct="1">
        <a:defRPr sz="3467" kern="1200">
          <a:solidFill>
            <a:schemeClr val="tx1"/>
          </a:solidFill>
          <a:latin typeface="+mn-lt"/>
          <a:ea typeface="+mn-ea"/>
          <a:cs typeface="+mn-cs"/>
        </a:defRPr>
      </a:lvl4pPr>
      <a:lvl5pPr marL="3521997" algn="l" defTabSz="1760999" rtl="0" eaLnBrk="1" latinLnBrk="0" hangingPunct="1">
        <a:defRPr sz="3467" kern="1200">
          <a:solidFill>
            <a:schemeClr val="tx1"/>
          </a:solidFill>
          <a:latin typeface="+mn-lt"/>
          <a:ea typeface="+mn-ea"/>
          <a:cs typeface="+mn-cs"/>
        </a:defRPr>
      </a:lvl5pPr>
      <a:lvl6pPr marL="4402498" algn="l" defTabSz="1760999" rtl="0" eaLnBrk="1" latinLnBrk="0" hangingPunct="1">
        <a:defRPr sz="3467" kern="1200">
          <a:solidFill>
            <a:schemeClr val="tx1"/>
          </a:solidFill>
          <a:latin typeface="+mn-lt"/>
          <a:ea typeface="+mn-ea"/>
          <a:cs typeface="+mn-cs"/>
        </a:defRPr>
      </a:lvl6pPr>
      <a:lvl7pPr marL="5282996" algn="l" defTabSz="1760999" rtl="0" eaLnBrk="1" latinLnBrk="0" hangingPunct="1">
        <a:defRPr sz="3467" kern="1200">
          <a:solidFill>
            <a:schemeClr val="tx1"/>
          </a:solidFill>
          <a:latin typeface="+mn-lt"/>
          <a:ea typeface="+mn-ea"/>
          <a:cs typeface="+mn-cs"/>
        </a:defRPr>
      </a:lvl7pPr>
      <a:lvl8pPr marL="6163496" algn="l" defTabSz="1760999" rtl="0" eaLnBrk="1" latinLnBrk="0" hangingPunct="1">
        <a:defRPr sz="3467" kern="1200">
          <a:solidFill>
            <a:schemeClr val="tx1"/>
          </a:solidFill>
          <a:latin typeface="+mn-lt"/>
          <a:ea typeface="+mn-ea"/>
          <a:cs typeface="+mn-cs"/>
        </a:defRPr>
      </a:lvl8pPr>
      <a:lvl9pPr marL="7043997" algn="l" defTabSz="1760999" rtl="0" eaLnBrk="1" latinLnBrk="0" hangingPunct="1">
        <a:defRPr sz="3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nd_gvt_4eme">
            <a:extLst>
              <a:ext uri="{FF2B5EF4-FFF2-40B4-BE49-F238E27FC236}">
                <a16:creationId xmlns:a16="http://schemas.microsoft.com/office/drawing/2014/main" id="{B604B508-9859-4133-B6AE-BD0A5B81D1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5" b="6063"/>
          <a:stretch/>
        </p:blipFill>
        <p:spPr bwMode="auto">
          <a:xfrm>
            <a:off x="-27767" y="0"/>
            <a:ext cx="6885385" cy="99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itre 1">
            <a:extLst>
              <a:ext uri="{FF2B5EF4-FFF2-40B4-BE49-F238E27FC236}">
                <a16:creationId xmlns:a16="http://schemas.microsoft.com/office/drawing/2014/main" id="{CD9B121A-4327-4A71-BBE4-D8C5C84CD5E5}"/>
              </a:ext>
            </a:extLst>
          </p:cNvPr>
          <p:cNvSpPr txBox="1">
            <a:spLocks/>
          </p:cNvSpPr>
          <p:nvPr/>
        </p:nvSpPr>
        <p:spPr>
          <a:xfrm>
            <a:off x="1387082" y="644598"/>
            <a:ext cx="4921747" cy="491978"/>
          </a:xfrm>
          <a:prstGeom prst="rect">
            <a:avLst/>
          </a:prstGeom>
        </p:spPr>
        <p:txBody>
          <a:bodyPr vert="horz" lIns="0" tIns="0" rIns="0" bIns="0" rtlCol="0" anchor="ctr" anchorCtr="0">
            <a:noAutofit/>
          </a:bodyPr>
          <a:lstStyle>
            <a:lvl1pPr algn="l" defTabSz="685743" rtl="0" eaLnBrk="1" latinLnBrk="0" hangingPunct="1">
              <a:lnSpc>
                <a:spcPts val="2025"/>
              </a:lnSpc>
              <a:spcBef>
                <a:spcPts val="0"/>
              </a:spcBef>
              <a:buNone/>
              <a:defRPr sz="2100" b="1" kern="1200" baseline="0">
                <a:solidFill>
                  <a:srgbClr val="006AB2"/>
                </a:solidFill>
                <a:latin typeface="+mj-lt"/>
                <a:ea typeface="+mj-ea"/>
                <a:cs typeface="+mj-cs"/>
              </a:defRPr>
            </a:lvl1pPr>
          </a:lstStyle>
          <a:p>
            <a:pPr algn="ctr" defTabSz="685678" fontAlgn="auto">
              <a:lnSpc>
                <a:spcPct val="114000"/>
              </a:lnSpc>
              <a:spcAft>
                <a:spcPts val="0"/>
              </a:spcAft>
              <a:defRPr/>
            </a:pPr>
            <a:r>
              <a:rPr lang="fr-FR" sz="2200" dirty="0">
                <a:solidFill>
                  <a:srgbClr val="0C6382"/>
                </a:solidFill>
                <a:latin typeface="Marianne ExtraBold" panose="02000000000000000000" pitchFamily="2" charset="0"/>
                <a:cs typeface="Segoe UI" panose="020B0502040204020203" pitchFamily="34" charset="0"/>
              </a:rPr>
              <a:t>Exercice de gestion de crise cyber</a:t>
            </a:r>
          </a:p>
        </p:txBody>
      </p:sp>
      <p:sp>
        <p:nvSpPr>
          <p:cNvPr id="6" name="Rectangle 5">
            <a:extLst>
              <a:ext uri="{FF2B5EF4-FFF2-40B4-BE49-F238E27FC236}">
                <a16:creationId xmlns:a16="http://schemas.microsoft.com/office/drawing/2014/main" id="{F9314C82-8B8E-4499-89DD-7118A077342B}"/>
              </a:ext>
            </a:extLst>
          </p:cNvPr>
          <p:cNvSpPr/>
          <p:nvPr/>
        </p:nvSpPr>
        <p:spPr>
          <a:xfrm>
            <a:off x="1505791" y="1142367"/>
            <a:ext cx="3291361" cy="510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578B7D"/>
                </a:solidFill>
                <a:latin typeface="Marianne" panose="02000000000000000000" pitchFamily="50" charset="0"/>
                <a:cs typeface="Segoe UI" panose="020B0502040204020203" pitchFamily="34" charset="0"/>
              </a:rPr>
              <a:t>Fiche « Rôle du joueur »</a:t>
            </a:r>
          </a:p>
        </p:txBody>
      </p:sp>
      <p:sp>
        <p:nvSpPr>
          <p:cNvPr id="35" name="TextBox 138">
            <a:extLst>
              <a:ext uri="{FF2B5EF4-FFF2-40B4-BE49-F238E27FC236}">
                <a16:creationId xmlns:a16="http://schemas.microsoft.com/office/drawing/2014/main" id="{C4C4841E-37F3-4457-9F28-5F9C78652426}"/>
              </a:ext>
            </a:extLst>
          </p:cNvPr>
          <p:cNvSpPr txBox="1"/>
          <p:nvPr/>
        </p:nvSpPr>
        <p:spPr>
          <a:xfrm>
            <a:off x="692695" y="2106288"/>
            <a:ext cx="6009347" cy="7622471"/>
          </a:xfrm>
          <a:prstGeom prst="rect">
            <a:avLst/>
          </a:prstGeom>
          <a:noFill/>
        </p:spPr>
        <p:txBody>
          <a:bodyPr wrap="square">
            <a:spAutoFit/>
          </a:bodyPr>
          <a:lstStyle/>
          <a:p>
            <a:pPr algn="just">
              <a:lnSpc>
                <a:spcPct val="114000"/>
              </a:lnSpc>
              <a:spcAft>
                <a:spcPts val="0"/>
              </a:spcAft>
            </a:pPr>
            <a:r>
              <a:rPr lang="fr-FR" sz="1100" kern="0" dirty="0">
                <a:latin typeface="Marianne" panose="02000000000000000000" pitchFamily="50" charset="0"/>
                <a:ea typeface="Geneva" charset="-128"/>
                <a:cs typeface="Segoe UI" panose="020B0502040204020203" pitchFamily="34" charset="0"/>
              </a:rPr>
              <a:t>Cette fiche « rôle du joueur » a pour objectif de vous guider et de vous préparer au mieux à l’exercice de crise qui se déroulera au sein de votre établissement. </a:t>
            </a: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600"/>
              </a:spcAft>
            </a:pPr>
            <a:r>
              <a:rPr lang="fr-FR" sz="1100" kern="0" dirty="0">
                <a:latin typeface="Marianne" panose="02000000000000000000" pitchFamily="50" charset="0"/>
                <a:ea typeface="Geneva" charset="-128"/>
                <a:cs typeface="Segoe UI" panose="020B0502040204020203" pitchFamily="34" charset="0"/>
              </a:rPr>
              <a:t>Vous allez participer, en tant que joueur, à un </a:t>
            </a:r>
            <a:r>
              <a:rPr lang="fr-FR" sz="1100" b="1" kern="0" dirty="0">
                <a:latin typeface="Marianne" panose="02000000000000000000" pitchFamily="50" charset="0"/>
                <a:ea typeface="Geneva" charset="-128"/>
                <a:cs typeface="Segoe UI" panose="020B0502040204020203" pitchFamily="34" charset="0"/>
              </a:rPr>
              <a:t>exercice de crise qui va se dérouler sur une demi-journée</a:t>
            </a:r>
            <a:r>
              <a:rPr lang="fr-FR" sz="1100" kern="0" dirty="0">
                <a:latin typeface="Marianne" panose="02000000000000000000" pitchFamily="50" charset="0"/>
                <a:ea typeface="Geneva" charset="-128"/>
                <a:cs typeface="Segoe UI" panose="020B0502040204020203" pitchFamily="34" charset="0"/>
              </a:rPr>
              <a:t>. Celle-ci se déroule en trois temps :</a:t>
            </a:r>
          </a:p>
          <a:p>
            <a:pPr marL="228600" indent="-228600" algn="just">
              <a:lnSpc>
                <a:spcPct val="114000"/>
              </a:lnSpc>
              <a:spcAft>
                <a:spcPts val="600"/>
              </a:spcAft>
              <a:buFont typeface="+mj-lt"/>
              <a:buAutoNum type="arabicPeriod"/>
            </a:pPr>
            <a:r>
              <a:rPr lang="fr-FR" sz="1100" b="1" kern="0" dirty="0">
                <a:solidFill>
                  <a:srgbClr val="1080A8"/>
                </a:solidFill>
                <a:latin typeface="Marianne" panose="02000000000000000000" pitchFamily="50" charset="0"/>
                <a:ea typeface="Geneva" charset="-128"/>
                <a:cs typeface="Segoe UI" panose="020B0502040204020203" pitchFamily="34" charset="0"/>
              </a:rPr>
              <a:t>Briefing des joueurs (</a:t>
            </a:r>
            <a:r>
              <a:rPr lang="fr-FR" sz="1100" b="1" kern="0" dirty="0">
                <a:solidFill>
                  <a:srgbClr val="1080A8"/>
                </a:solidFill>
                <a:highlight>
                  <a:srgbClr val="FFFF00"/>
                </a:highlight>
                <a:latin typeface="Marianne" panose="02000000000000000000" pitchFamily="50" charset="0"/>
                <a:ea typeface="Geneva" charset="-128"/>
                <a:cs typeface="Segoe UI" panose="020B0502040204020203" pitchFamily="34" charset="0"/>
              </a:rPr>
              <a:t>XX minutes</a:t>
            </a:r>
            <a:r>
              <a:rPr lang="fr-FR" sz="1100" b="1" kern="0" dirty="0">
                <a:solidFill>
                  <a:srgbClr val="1080A8"/>
                </a:solidFill>
                <a:latin typeface="Marianne" panose="02000000000000000000" pitchFamily="50" charset="0"/>
                <a:ea typeface="Geneva" charset="-128"/>
                <a:cs typeface="Segoe UI" panose="020B0502040204020203" pitchFamily="34" charset="0"/>
              </a:rPr>
              <a:t>) </a:t>
            </a:r>
          </a:p>
          <a:p>
            <a:pPr algn="just">
              <a:lnSpc>
                <a:spcPct val="114000"/>
              </a:lnSpc>
              <a:spcAft>
                <a:spcPts val="600"/>
              </a:spcAft>
            </a:pPr>
            <a:r>
              <a:rPr lang="fr-FR" sz="1100" kern="0" dirty="0">
                <a:latin typeface="Marianne" panose="02000000000000000000" pitchFamily="50" charset="0"/>
                <a:ea typeface="Geneva" charset="-128"/>
                <a:cs typeface="Segoe UI" panose="020B0502040204020203" pitchFamily="34" charset="0"/>
              </a:rPr>
              <a:t>Les joueurs s’installent dans la salle et commence le briefing qui est assuré par l’animation. C’est l’occasion de faire un rappel sur les documents dont les joueurs auront besoin et de </a:t>
            </a:r>
            <a:r>
              <a:rPr lang="fr-FR" sz="1100" b="1" kern="0" dirty="0">
                <a:latin typeface="Marianne" panose="02000000000000000000" pitchFamily="50" charset="0"/>
                <a:ea typeface="Geneva" charset="-128"/>
                <a:cs typeface="Segoe UI" panose="020B0502040204020203" pitchFamily="34" charset="0"/>
              </a:rPr>
              <a:t>présenter les règles de l’exercice. </a:t>
            </a:r>
          </a:p>
          <a:p>
            <a:pPr algn="just">
              <a:lnSpc>
                <a:spcPct val="114000"/>
              </a:lnSpc>
              <a:spcAft>
                <a:spcPts val="600"/>
              </a:spcAft>
            </a:pPr>
            <a:endParaRPr lang="fr-FR" sz="100" b="1" kern="0" dirty="0">
              <a:latin typeface="Marianne" panose="02000000000000000000" pitchFamily="50" charset="0"/>
              <a:ea typeface="Geneva" charset="-128"/>
              <a:cs typeface="Segoe UI" panose="020B0502040204020203" pitchFamily="34" charset="0"/>
            </a:endParaRPr>
          </a:p>
          <a:p>
            <a:pPr algn="just">
              <a:lnSpc>
                <a:spcPct val="114000"/>
              </a:lnSpc>
              <a:spcAft>
                <a:spcPts val="600"/>
              </a:spcAft>
            </a:pPr>
            <a:r>
              <a:rPr lang="fr-FR" sz="1100" b="1" kern="0" dirty="0">
                <a:solidFill>
                  <a:srgbClr val="1080A8"/>
                </a:solidFill>
                <a:latin typeface="Marianne" panose="02000000000000000000" pitchFamily="50" charset="0"/>
                <a:ea typeface="Geneva" charset="-128"/>
                <a:cs typeface="Segoe UI" panose="020B0502040204020203" pitchFamily="34" charset="0"/>
              </a:rPr>
              <a:t>2. Déroulé de l’exercice (</a:t>
            </a:r>
            <a:r>
              <a:rPr lang="fr-FR" sz="1100" b="1" kern="0" dirty="0">
                <a:solidFill>
                  <a:srgbClr val="1080A8"/>
                </a:solidFill>
                <a:highlight>
                  <a:srgbClr val="FFFF00"/>
                </a:highlight>
                <a:latin typeface="Marianne" panose="02000000000000000000" pitchFamily="50" charset="0"/>
                <a:ea typeface="Geneva" charset="-128"/>
                <a:cs typeface="Segoe UI" panose="020B0502040204020203" pitchFamily="34" charset="0"/>
              </a:rPr>
              <a:t>XXX heures</a:t>
            </a:r>
            <a:r>
              <a:rPr lang="fr-FR" sz="1100" b="1" kern="0" dirty="0">
                <a:solidFill>
                  <a:srgbClr val="1080A8"/>
                </a:solidFill>
                <a:latin typeface="Marianne" panose="02000000000000000000" pitchFamily="50" charset="0"/>
                <a:ea typeface="Geneva" charset="-128"/>
                <a:cs typeface="Segoe UI" panose="020B0502040204020203" pitchFamily="34" charset="0"/>
              </a:rPr>
              <a:t>) </a:t>
            </a:r>
          </a:p>
          <a:p>
            <a:pPr marL="171450" indent="-171450" algn="just">
              <a:lnSpc>
                <a:spcPct val="114000"/>
              </a:lnSpc>
              <a:spcAft>
                <a:spcPts val="0"/>
              </a:spcAft>
              <a:buFont typeface="Wingdings" panose="05000000000000000000" pitchFamily="2" charset="2"/>
              <a:buChar char="q"/>
            </a:pPr>
            <a:r>
              <a:rPr lang="fr-FR" sz="1100" b="1" kern="0" dirty="0">
                <a:latin typeface="Marianne" panose="02000000000000000000" pitchFamily="50" charset="0"/>
                <a:ea typeface="Geneva" charset="-128"/>
                <a:cs typeface="Segoe UI" panose="020B0502040204020203" pitchFamily="34" charset="0"/>
              </a:rPr>
              <a:t>Réception des stimulis par les joueurs</a:t>
            </a:r>
          </a:p>
          <a:p>
            <a:pPr algn="just">
              <a:lnSpc>
                <a:spcPct val="114000"/>
              </a:lnSpc>
              <a:spcAft>
                <a:spcPts val="0"/>
              </a:spcAft>
            </a:pPr>
            <a:r>
              <a:rPr lang="fr-FR" sz="1100" kern="0" dirty="0">
                <a:latin typeface="Marianne" panose="02000000000000000000" pitchFamily="50" charset="0"/>
                <a:ea typeface="Geneva" charset="-128"/>
                <a:cs typeface="Segoe UI" panose="020B0502040204020203" pitchFamily="34" charset="0"/>
              </a:rPr>
              <a:t>L’animateur de l’exercice déroule le chronogramme. Les joueurs reçoivent les différents stimulis (via email ou simulation d’appel) à une fréquence bien définie. </a:t>
            </a: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marL="171450" indent="-171450" algn="just">
              <a:lnSpc>
                <a:spcPct val="114000"/>
              </a:lnSpc>
              <a:spcAft>
                <a:spcPts val="0"/>
              </a:spcAft>
              <a:buFont typeface="Wingdings" panose="05000000000000000000" pitchFamily="2" charset="2"/>
              <a:buChar char="q"/>
            </a:pPr>
            <a:r>
              <a:rPr lang="fr-FR" sz="1100" b="1" kern="0" dirty="0">
                <a:latin typeface="Marianne" panose="02000000000000000000" pitchFamily="50" charset="0"/>
                <a:ea typeface="Geneva" charset="-128"/>
                <a:cs typeface="Segoe UI" panose="020B0502040204020203" pitchFamily="34" charset="0"/>
              </a:rPr>
              <a:t>Analyse et prise de décision au sein de la cellule de crise</a:t>
            </a:r>
          </a:p>
          <a:p>
            <a:pPr algn="just">
              <a:lnSpc>
                <a:spcPct val="114000"/>
              </a:lnSpc>
              <a:spcAft>
                <a:spcPts val="0"/>
              </a:spcAft>
            </a:pPr>
            <a:r>
              <a:rPr lang="fr-FR" sz="1100" kern="0" dirty="0">
                <a:latin typeface="Marianne" panose="02000000000000000000" pitchFamily="50" charset="0"/>
                <a:ea typeface="Geneva" charset="-128"/>
                <a:cs typeface="Segoe UI" panose="020B0502040204020203" pitchFamily="34" charset="0"/>
              </a:rPr>
              <a:t>Les joueurs analysent ces stimulis, réagissent en conséquence et prennent des mesures pendant l’exercice. Les joueurs doivent rester mobilisés pendant toute la durée de l’exercice.</a:t>
            </a: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0"/>
              </a:spcAft>
            </a:pPr>
            <a:r>
              <a:rPr lang="fr-FR" sz="1100" kern="0" dirty="0">
                <a:latin typeface="Marianne" panose="02000000000000000000" pitchFamily="50" charset="0"/>
                <a:ea typeface="Geneva" charset="-128"/>
                <a:cs typeface="Segoe UI" panose="020B0502040204020203" pitchFamily="34" charset="0"/>
              </a:rPr>
              <a:t>Les joueurs peuvent échanger entre eux dans la cellule de crise mais être amenés à prendre des mesures en contactant une personne. Voici le processus : </a:t>
            </a: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0"/>
              </a:spcAft>
            </a:pPr>
            <a:r>
              <a:rPr lang="fr-FR" sz="1100" kern="0" dirty="0">
                <a:latin typeface="Marianne" panose="02000000000000000000" pitchFamily="50" charset="0"/>
                <a:ea typeface="Geneva" charset="-128"/>
                <a:cs typeface="Segoe UI" panose="020B0502040204020203" pitchFamily="34" charset="0"/>
              </a:rPr>
              <a:t>Les actions demandées et décisions prises doivent être clairement actées par écrit dans la main courante. </a:t>
            </a: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p:txBody>
      </p:sp>
      <p:pic>
        <p:nvPicPr>
          <p:cNvPr id="3" name="Image 2">
            <a:extLst>
              <a:ext uri="{FF2B5EF4-FFF2-40B4-BE49-F238E27FC236}">
                <a16:creationId xmlns:a16="http://schemas.microsoft.com/office/drawing/2014/main" id="{81A522B3-3BCF-4A8C-B74E-EE8BBB9951D1}"/>
              </a:ext>
            </a:extLst>
          </p:cNvPr>
          <p:cNvPicPr>
            <a:picLocks noChangeAspect="1"/>
          </p:cNvPicPr>
          <p:nvPr/>
        </p:nvPicPr>
        <p:blipFill>
          <a:blip r:embed="rId4"/>
          <a:stretch>
            <a:fillRect/>
          </a:stretch>
        </p:blipFill>
        <p:spPr>
          <a:xfrm>
            <a:off x="617894" y="776792"/>
            <a:ext cx="748790" cy="1241543"/>
          </a:xfrm>
          <a:prstGeom prst="rect">
            <a:avLst/>
          </a:prstGeom>
        </p:spPr>
      </p:pic>
      <p:sp>
        <p:nvSpPr>
          <p:cNvPr id="16" name="Rectangle 15">
            <a:extLst>
              <a:ext uri="{FF2B5EF4-FFF2-40B4-BE49-F238E27FC236}">
                <a16:creationId xmlns:a16="http://schemas.microsoft.com/office/drawing/2014/main" id="{D184EDFC-1DEE-4EED-A109-FAD9EB8C0DC7}"/>
              </a:ext>
            </a:extLst>
          </p:cNvPr>
          <p:cNvSpPr/>
          <p:nvPr/>
        </p:nvSpPr>
        <p:spPr>
          <a:xfrm rot="16200000">
            <a:off x="5879777" y="654760"/>
            <a:ext cx="1622457" cy="312936"/>
          </a:xfrm>
          <a:prstGeom prst="rect">
            <a:avLst/>
          </a:prstGeom>
          <a:solidFill>
            <a:srgbClr val="AE1E1E"/>
          </a:solidFill>
          <a:ln>
            <a:solidFill>
              <a:srgbClr val="AE1E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a:latin typeface="Marianne" panose="02000000000000000000" pitchFamily="50" charset="0"/>
                <a:cs typeface="Segoe UI" panose="020B0502040204020203" pitchFamily="34" charset="0"/>
              </a:rPr>
              <a:t>Volet joueur</a:t>
            </a:r>
          </a:p>
        </p:txBody>
      </p:sp>
      <p:sp>
        <p:nvSpPr>
          <p:cNvPr id="17" name="Rectangle 16">
            <a:extLst>
              <a:ext uri="{FF2B5EF4-FFF2-40B4-BE49-F238E27FC236}">
                <a16:creationId xmlns:a16="http://schemas.microsoft.com/office/drawing/2014/main" id="{5F324227-E66D-4E2F-813B-47457ADB6CD0}"/>
              </a:ext>
            </a:extLst>
          </p:cNvPr>
          <p:cNvSpPr/>
          <p:nvPr/>
        </p:nvSpPr>
        <p:spPr>
          <a:xfrm>
            <a:off x="1657146" y="1595893"/>
            <a:ext cx="2995990" cy="45719"/>
          </a:xfrm>
          <a:prstGeom prst="rect">
            <a:avLst/>
          </a:prstGeom>
          <a:solidFill>
            <a:srgbClr val="578B7D"/>
          </a:solidFill>
          <a:ln>
            <a:solidFill>
              <a:srgbClr val="578B7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400" b="1" dirty="0">
              <a:latin typeface="Segoe UI" panose="020B0502040204020203" pitchFamily="34" charset="0"/>
              <a:cs typeface="Segoe UI" panose="020B0502040204020203" pitchFamily="34" charset="0"/>
            </a:endParaRPr>
          </a:p>
        </p:txBody>
      </p:sp>
      <p:sp>
        <p:nvSpPr>
          <p:cNvPr id="20" name="Rectangle à coins arrondis 5">
            <a:extLst>
              <a:ext uri="{FF2B5EF4-FFF2-40B4-BE49-F238E27FC236}">
                <a16:creationId xmlns:a16="http://schemas.microsoft.com/office/drawing/2014/main" id="{D6AE5EE0-48FB-4F27-9A97-AEC547ED5E3F}"/>
              </a:ext>
            </a:extLst>
          </p:cNvPr>
          <p:cNvSpPr/>
          <p:nvPr/>
        </p:nvSpPr>
        <p:spPr>
          <a:xfrm>
            <a:off x="786619" y="6951410"/>
            <a:ext cx="1802506" cy="1137356"/>
          </a:xfrm>
          <a:prstGeom prst="roundRect">
            <a:avLst/>
          </a:prstGeom>
          <a:solidFill>
            <a:schemeClr val="bg1"/>
          </a:solidFill>
          <a:ln>
            <a:solidFill>
              <a:srgbClr val="BF82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100" dirty="0">
                <a:solidFill>
                  <a:srgbClr val="000000"/>
                </a:solidFill>
                <a:latin typeface="Marianne" panose="02000000000000000000" pitchFamily="50" charset="0"/>
              </a:rPr>
              <a:t>Consulter l’annuaire des participants pour voir si la personne à contacter est joueuse</a:t>
            </a:r>
          </a:p>
        </p:txBody>
      </p:sp>
      <p:sp>
        <p:nvSpPr>
          <p:cNvPr id="22" name="Rectangle à coins arrondis 7">
            <a:extLst>
              <a:ext uri="{FF2B5EF4-FFF2-40B4-BE49-F238E27FC236}">
                <a16:creationId xmlns:a16="http://schemas.microsoft.com/office/drawing/2014/main" id="{99DA0D65-BE88-4508-AE39-3438E93BCCAE}"/>
              </a:ext>
            </a:extLst>
          </p:cNvPr>
          <p:cNvSpPr/>
          <p:nvPr/>
        </p:nvSpPr>
        <p:spPr>
          <a:xfrm>
            <a:off x="3204794" y="6748679"/>
            <a:ext cx="3471911" cy="852986"/>
          </a:xfrm>
          <a:prstGeom prst="roundRect">
            <a:avLst/>
          </a:prstGeom>
          <a:solidFill>
            <a:schemeClr val="bg1"/>
          </a:solidFill>
          <a:ln>
            <a:solidFill>
              <a:srgbClr val="BF82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100" dirty="0">
                <a:solidFill>
                  <a:srgbClr val="000000"/>
                </a:solidFill>
                <a:latin typeface="Marianne" panose="02000000000000000000" pitchFamily="50" charset="0"/>
              </a:rPr>
              <a:t>Si elle est joueuse, contactez la personne en utilisant les coordonnées fournies dans l’annuaire (email ou numéro de téléphone) </a:t>
            </a:r>
          </a:p>
          <a:p>
            <a:pPr algn="ctr" defTabSz="1219170">
              <a:defRPr/>
            </a:pPr>
            <a:r>
              <a:rPr lang="fr-FR" sz="1100" dirty="0">
                <a:solidFill>
                  <a:srgbClr val="000000"/>
                </a:solidFill>
                <a:latin typeface="Marianne" panose="02000000000000000000" pitchFamily="50" charset="0"/>
              </a:rPr>
              <a:t>+ mettre en copie la cellule animation</a:t>
            </a:r>
          </a:p>
        </p:txBody>
      </p:sp>
      <p:sp>
        <p:nvSpPr>
          <p:cNvPr id="23" name="Rectangle à coins arrondis 8">
            <a:extLst>
              <a:ext uri="{FF2B5EF4-FFF2-40B4-BE49-F238E27FC236}">
                <a16:creationId xmlns:a16="http://schemas.microsoft.com/office/drawing/2014/main" id="{ACAC8AE7-2E60-4AFB-AB33-0F2BC26D7D66}"/>
              </a:ext>
            </a:extLst>
          </p:cNvPr>
          <p:cNvSpPr/>
          <p:nvPr/>
        </p:nvSpPr>
        <p:spPr>
          <a:xfrm>
            <a:off x="3236389" y="7741305"/>
            <a:ext cx="3465653" cy="852985"/>
          </a:xfrm>
          <a:prstGeom prst="roundRect">
            <a:avLst/>
          </a:prstGeom>
          <a:solidFill>
            <a:schemeClr val="bg1"/>
          </a:solidFill>
          <a:ln>
            <a:solidFill>
              <a:srgbClr val="BF82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sz="1100" dirty="0">
                <a:solidFill>
                  <a:srgbClr val="000000"/>
                </a:solidFill>
                <a:latin typeface="Marianne" panose="02000000000000000000" pitchFamily="50" charset="0"/>
              </a:rPr>
              <a:t>Si elle n’est pas mentionnée, contactez la cellule d’animation. Les animateurs joueront ou simuleront toutes les entités non-participantes. </a:t>
            </a:r>
          </a:p>
        </p:txBody>
      </p:sp>
      <p:cxnSp>
        <p:nvCxnSpPr>
          <p:cNvPr id="15" name="Connecteur : en angle 14">
            <a:extLst>
              <a:ext uri="{FF2B5EF4-FFF2-40B4-BE49-F238E27FC236}">
                <a16:creationId xmlns:a16="http://schemas.microsoft.com/office/drawing/2014/main" id="{EDB547AF-2A1F-4382-9C08-ADA8C69FAA20}"/>
              </a:ext>
            </a:extLst>
          </p:cNvPr>
          <p:cNvCxnSpPr>
            <a:cxnSpLocks/>
          </p:cNvCxnSpPr>
          <p:nvPr/>
        </p:nvCxnSpPr>
        <p:spPr>
          <a:xfrm flipV="1">
            <a:off x="2607397" y="7175172"/>
            <a:ext cx="615669" cy="344916"/>
          </a:xfrm>
          <a:prstGeom prst="bentConnector3">
            <a:avLst/>
          </a:prstGeom>
          <a:ln>
            <a:solidFill>
              <a:srgbClr val="BF827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 en angle 31">
            <a:extLst>
              <a:ext uri="{FF2B5EF4-FFF2-40B4-BE49-F238E27FC236}">
                <a16:creationId xmlns:a16="http://schemas.microsoft.com/office/drawing/2014/main" id="{2176FC51-914D-42DE-BC5B-844FEC2E08EF}"/>
              </a:ext>
            </a:extLst>
          </p:cNvPr>
          <p:cNvCxnSpPr>
            <a:cxnSpLocks/>
            <a:stCxn id="20" idx="3"/>
            <a:endCxn id="23" idx="1"/>
          </p:cNvCxnSpPr>
          <p:nvPr/>
        </p:nvCxnSpPr>
        <p:spPr>
          <a:xfrm>
            <a:off x="2589125" y="7520088"/>
            <a:ext cx="647264" cy="647710"/>
          </a:xfrm>
          <a:prstGeom prst="bentConnector3">
            <a:avLst/>
          </a:prstGeom>
          <a:ln>
            <a:solidFill>
              <a:srgbClr val="BF827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673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nd_gvt_4eme">
            <a:extLst>
              <a:ext uri="{FF2B5EF4-FFF2-40B4-BE49-F238E27FC236}">
                <a16:creationId xmlns:a16="http://schemas.microsoft.com/office/drawing/2014/main" id="{B604B508-9859-4133-B6AE-BD0A5B81D1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733"/>
          <a:stretch/>
        </p:blipFill>
        <p:spPr bwMode="auto">
          <a:xfrm>
            <a:off x="-27767" y="0"/>
            <a:ext cx="6885385" cy="990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138">
            <a:extLst>
              <a:ext uri="{FF2B5EF4-FFF2-40B4-BE49-F238E27FC236}">
                <a16:creationId xmlns:a16="http://schemas.microsoft.com/office/drawing/2014/main" id="{C4C4841E-37F3-4457-9F28-5F9C78652426}"/>
              </a:ext>
            </a:extLst>
          </p:cNvPr>
          <p:cNvSpPr txBox="1"/>
          <p:nvPr/>
        </p:nvSpPr>
        <p:spPr>
          <a:xfrm>
            <a:off x="692695" y="344488"/>
            <a:ext cx="6009347" cy="5133713"/>
          </a:xfrm>
          <a:prstGeom prst="rect">
            <a:avLst/>
          </a:prstGeom>
          <a:noFill/>
        </p:spPr>
        <p:txBody>
          <a:bodyPr wrap="square">
            <a:spAutoFit/>
          </a:bodyPr>
          <a:lstStyle/>
          <a:p>
            <a:pPr algn="just">
              <a:lnSpc>
                <a:spcPct val="114000"/>
              </a:lnSpc>
              <a:spcAft>
                <a:spcPts val="600"/>
              </a:spcAft>
            </a:pPr>
            <a:r>
              <a:rPr lang="fr-FR" sz="1100" b="1" kern="0" dirty="0">
                <a:solidFill>
                  <a:srgbClr val="1080A8"/>
                </a:solidFill>
                <a:latin typeface="Marianne" panose="02000000000000000000" pitchFamily="50" charset="0"/>
                <a:ea typeface="Geneva" charset="-128"/>
                <a:cs typeface="Segoe UI" panose="020B0502040204020203" pitchFamily="34" charset="0"/>
              </a:rPr>
              <a:t>3. Débriefing et retour d’Expérience (RETEX) à chaud (</a:t>
            </a:r>
            <a:r>
              <a:rPr lang="fr-FR" sz="1100" b="1" kern="0" dirty="0">
                <a:solidFill>
                  <a:srgbClr val="1080A8"/>
                </a:solidFill>
                <a:highlight>
                  <a:srgbClr val="FFFF00"/>
                </a:highlight>
                <a:latin typeface="Marianne" panose="02000000000000000000" pitchFamily="50" charset="0"/>
                <a:ea typeface="Geneva" charset="-128"/>
                <a:cs typeface="Segoe UI" panose="020B0502040204020203" pitchFamily="34" charset="0"/>
              </a:rPr>
              <a:t>XX</a:t>
            </a:r>
            <a:r>
              <a:rPr lang="fr-FR" sz="1100" b="1" kern="0" dirty="0">
                <a:solidFill>
                  <a:srgbClr val="1080A8"/>
                </a:solidFill>
                <a:latin typeface="Marianne" panose="02000000000000000000" pitchFamily="50" charset="0"/>
                <a:ea typeface="Geneva" charset="-128"/>
                <a:cs typeface="Segoe UI" panose="020B0502040204020203" pitchFamily="34" charset="0"/>
              </a:rPr>
              <a:t> </a:t>
            </a:r>
            <a:r>
              <a:rPr lang="fr-FR" sz="1100" b="1" kern="0" dirty="0">
                <a:solidFill>
                  <a:srgbClr val="1080A8"/>
                </a:solidFill>
                <a:highlight>
                  <a:srgbClr val="FFFF00"/>
                </a:highlight>
                <a:latin typeface="Marianne" panose="02000000000000000000" pitchFamily="50" charset="0"/>
                <a:ea typeface="Geneva" charset="-128"/>
                <a:cs typeface="Segoe UI" panose="020B0502040204020203" pitchFamily="34" charset="0"/>
              </a:rPr>
              <a:t>minutes</a:t>
            </a:r>
            <a:r>
              <a:rPr lang="fr-FR" sz="1100" b="1" kern="0" dirty="0">
                <a:solidFill>
                  <a:srgbClr val="1080A8"/>
                </a:solidFill>
                <a:latin typeface="Marianne" panose="02000000000000000000" pitchFamily="50" charset="0"/>
                <a:ea typeface="Geneva" charset="-128"/>
                <a:cs typeface="Segoe UI" panose="020B0502040204020203" pitchFamily="34" charset="0"/>
              </a:rPr>
              <a:t>) </a:t>
            </a:r>
          </a:p>
          <a:p>
            <a:pPr algn="just">
              <a:lnSpc>
                <a:spcPct val="114000"/>
              </a:lnSpc>
              <a:spcAft>
                <a:spcPts val="600"/>
              </a:spcAft>
            </a:pPr>
            <a:r>
              <a:rPr lang="fr-FR" sz="1100" kern="0" dirty="0">
                <a:latin typeface="Marianne" panose="02000000000000000000" pitchFamily="50" charset="0"/>
                <a:ea typeface="Geneva" charset="-128"/>
                <a:cs typeface="Segoe UI" panose="020B0502040204020203" pitchFamily="34" charset="0"/>
              </a:rPr>
              <a:t>Une fois l’exercice terminé, commence le débriefing de l’exercice. L’animateur rappelle aux joueurs les objectifs préalablement fixés et explique le scénario d’attaque qui a été joué. </a:t>
            </a:r>
          </a:p>
          <a:p>
            <a:pPr algn="just">
              <a:lnSpc>
                <a:spcPct val="114000"/>
              </a:lnSpc>
              <a:spcAft>
                <a:spcPts val="0"/>
              </a:spcAft>
            </a:pPr>
            <a:r>
              <a:rPr lang="fr-FR" sz="1100" kern="0" dirty="0">
                <a:latin typeface="Marianne" panose="02000000000000000000" pitchFamily="50" charset="0"/>
                <a:ea typeface="Geneva" charset="-128"/>
                <a:cs typeface="Segoe UI" panose="020B0502040204020203" pitchFamily="34" charset="0"/>
              </a:rPr>
              <a:t>Ce moment de debriefing est suivi du RETEX à chaud. Le planificateur de l’exercice doit recueillir les ressentis de chaque joueur sur l’exercice. Les observateur sont également invités à faire leurs retours sur ce qu’ils ont pu observer durant le jeu. </a:t>
            </a: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0"/>
              </a:spcAft>
            </a:pPr>
            <a:r>
              <a:rPr lang="fr-FR" sz="1100" kern="0" dirty="0">
                <a:latin typeface="Marianne" panose="02000000000000000000" pitchFamily="50" charset="0"/>
                <a:ea typeface="Geneva" charset="-128"/>
                <a:cs typeface="Segoe UI" panose="020B0502040204020203" pitchFamily="34" charset="0"/>
              </a:rPr>
              <a:t>Par la suite, les joueurs doivent répondre à un questionnaire RETEX ; les retours permettront d’alimenter le RETEX à froid de l’exercice et de tirer les enseignements et actions à mettre en œuvre par l'établissement dans un objectif d’amélioration continue.</a:t>
            </a:r>
          </a:p>
          <a:p>
            <a:pPr algn="just">
              <a:lnSpc>
                <a:spcPct val="114000"/>
              </a:lnSpc>
              <a:spcAft>
                <a:spcPts val="600"/>
              </a:spcAft>
            </a:pPr>
            <a:endParaRPr lang="fr-FR" sz="1100" kern="0" dirty="0">
              <a:latin typeface="Marianne" panose="02000000000000000000" pitchFamily="50" charset="0"/>
              <a:ea typeface="Geneva" charset="-128"/>
              <a:cs typeface="Segoe UI" panose="020B0502040204020203" pitchFamily="34" charset="0"/>
            </a:endParaRPr>
          </a:p>
          <a:p>
            <a:pPr algn="just">
              <a:lnSpc>
                <a:spcPct val="114000"/>
              </a:lnSpc>
              <a:spcAft>
                <a:spcPts val="600"/>
              </a:spcAft>
            </a:pPr>
            <a:r>
              <a:rPr lang="fr-FR" sz="1100" u="sng" kern="0" dirty="0">
                <a:latin typeface="Marianne" panose="02000000000000000000" pitchFamily="50" charset="0"/>
                <a:ea typeface="Geneva" charset="-128"/>
                <a:cs typeface="Segoe UI" panose="020B0502040204020203" pitchFamily="34" charset="0"/>
              </a:rPr>
              <a:t>Le principe de simulation </a:t>
            </a:r>
          </a:p>
          <a:p>
            <a:pPr algn="just">
              <a:lnSpc>
                <a:spcPct val="114000"/>
              </a:lnSpc>
              <a:spcAft>
                <a:spcPts val="600"/>
              </a:spcAft>
            </a:pPr>
            <a:r>
              <a:rPr lang="fr-FR" sz="1100" b="1" kern="0" dirty="0">
                <a:solidFill>
                  <a:srgbClr val="C00000"/>
                </a:solidFill>
                <a:latin typeface="Marianne" panose="02000000000000000000" pitchFamily="50" charset="0"/>
                <a:ea typeface="Geneva" charset="-128"/>
                <a:cs typeface="Segoe UI" panose="020B0502040204020203" pitchFamily="34" charset="0"/>
              </a:rPr>
              <a:t>Les informations reçues via les stimulis sont toutes fausses </a:t>
            </a:r>
            <a:r>
              <a:rPr lang="fr-FR" sz="1100" kern="0" dirty="0">
                <a:latin typeface="Marianne" panose="02000000000000000000" pitchFamily="50" charset="0"/>
                <a:ea typeface="Geneva" charset="-128"/>
                <a:cs typeface="Segoe UI" panose="020B0502040204020203" pitchFamily="34" charset="0"/>
              </a:rPr>
              <a:t>car elles sont issues d’un scénario créé pour l’exercice. Les membres de la cellule de crise « jouent » leur propre rôle (sauf cas contraire indiqué) mais </a:t>
            </a:r>
            <a:r>
              <a:rPr lang="fr-FR" sz="1100" b="1" kern="0" dirty="0">
                <a:solidFill>
                  <a:srgbClr val="C00000"/>
                </a:solidFill>
                <a:latin typeface="Marianne" panose="02000000000000000000" pitchFamily="50" charset="0"/>
                <a:ea typeface="Geneva" charset="-128"/>
                <a:cs typeface="Segoe UI" panose="020B0502040204020203" pitchFamily="34" charset="0"/>
              </a:rPr>
              <a:t>en aucun cas ils ne doivent </a:t>
            </a:r>
            <a:r>
              <a:rPr lang="fr-FR" sz="1100" b="1" kern="0" dirty="0">
                <a:latin typeface="Marianne" panose="02000000000000000000" pitchFamily="50" charset="0"/>
                <a:ea typeface="Geneva" charset="-128"/>
                <a:cs typeface="Segoe UI" panose="020B0502040204020203" pitchFamily="34" charset="0"/>
              </a:rPr>
              <a:t>: </a:t>
            </a:r>
          </a:p>
          <a:p>
            <a:pPr marL="171450" indent="-171450" algn="just">
              <a:lnSpc>
                <a:spcPct val="114000"/>
              </a:lnSpc>
              <a:spcAft>
                <a:spcPts val="600"/>
              </a:spcAft>
              <a:buFont typeface="Arial" panose="020B0604020202020204" pitchFamily="34" charset="0"/>
              <a:buChar char="•"/>
            </a:pPr>
            <a:r>
              <a:rPr lang="fr-FR" sz="1100" kern="0" dirty="0">
                <a:latin typeface="Marianne" panose="02000000000000000000" pitchFamily="50" charset="0"/>
                <a:ea typeface="Geneva" charset="-128"/>
                <a:cs typeface="Segoe UI" panose="020B0502040204020203" pitchFamily="34" charset="0"/>
              </a:rPr>
              <a:t>Contacter une personne qui ne figure pas dans l’annuaire de crise remis en amont de l’exercice. L’animation simulera tous les interlocuteurs nécessaires, contactez l’équipe via le numéro indiqué dans l’annuaire ;</a:t>
            </a:r>
          </a:p>
          <a:p>
            <a:pPr marL="171450" indent="-171450" algn="just">
              <a:lnSpc>
                <a:spcPct val="114000"/>
              </a:lnSpc>
              <a:spcAft>
                <a:spcPts val="600"/>
              </a:spcAft>
              <a:buFont typeface="Arial" panose="020B0604020202020204" pitchFamily="34" charset="0"/>
              <a:buChar char="•"/>
            </a:pPr>
            <a:r>
              <a:rPr lang="fr-FR" sz="1100" kern="0" dirty="0">
                <a:latin typeface="Marianne" panose="02000000000000000000" pitchFamily="50" charset="0"/>
                <a:ea typeface="Geneva" charset="-128"/>
                <a:cs typeface="Segoe UI" panose="020B0502040204020203" pitchFamily="34" charset="0"/>
              </a:rPr>
              <a:t>Utiliser des moyens de communication autres que ceux prévus ; </a:t>
            </a:r>
          </a:p>
          <a:p>
            <a:pPr marL="171450" indent="-171450" algn="just">
              <a:lnSpc>
                <a:spcPct val="114000"/>
              </a:lnSpc>
              <a:spcAft>
                <a:spcPts val="600"/>
              </a:spcAft>
              <a:buFont typeface="Arial" panose="020B0604020202020204" pitchFamily="34" charset="0"/>
              <a:buChar char="•"/>
            </a:pPr>
            <a:r>
              <a:rPr lang="fr-FR" sz="1100" kern="0" dirty="0">
                <a:latin typeface="Marianne" panose="02000000000000000000" pitchFamily="50" charset="0"/>
                <a:ea typeface="Geneva" charset="-128"/>
                <a:cs typeface="Segoe UI" panose="020B0502040204020203" pitchFamily="34" charset="0"/>
              </a:rPr>
              <a:t>Effectuer une action technique qui aurait des répercussions au-delà de l’exercice. </a:t>
            </a: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p:txBody>
      </p:sp>
      <p:sp>
        <p:nvSpPr>
          <p:cNvPr id="6" name="TextBox 138">
            <a:extLst>
              <a:ext uri="{FF2B5EF4-FFF2-40B4-BE49-F238E27FC236}">
                <a16:creationId xmlns:a16="http://schemas.microsoft.com/office/drawing/2014/main" id="{ECA75804-16D6-4162-8203-6B5AF52D095D}"/>
              </a:ext>
            </a:extLst>
          </p:cNvPr>
          <p:cNvSpPr txBox="1"/>
          <p:nvPr/>
        </p:nvSpPr>
        <p:spPr>
          <a:xfrm>
            <a:off x="692694" y="5387401"/>
            <a:ext cx="6009347" cy="2901692"/>
          </a:xfrm>
          <a:prstGeom prst="rect">
            <a:avLst/>
          </a:prstGeom>
          <a:noFill/>
        </p:spPr>
        <p:txBody>
          <a:bodyPr wrap="square">
            <a:spAutoFit/>
          </a:bodyPr>
          <a:lstStyle/>
          <a:p>
            <a:pPr algn="just">
              <a:lnSpc>
                <a:spcPct val="114000"/>
              </a:lnSpc>
              <a:spcAft>
                <a:spcPts val="0"/>
              </a:spcAft>
            </a:pPr>
            <a:r>
              <a:rPr lang="fr-FR" sz="1100" u="sng" kern="0" dirty="0">
                <a:latin typeface="Marianne" panose="02000000000000000000" pitchFamily="50" charset="0"/>
                <a:ea typeface="Geneva" charset="-128"/>
                <a:cs typeface="Segoe UI" panose="020B0502040204020203" pitchFamily="34" charset="0"/>
              </a:rPr>
              <a:t>Les moyens de communication utilisés</a:t>
            </a: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lvl="1" algn="just">
              <a:lnSpc>
                <a:spcPct val="114000"/>
              </a:lnSpc>
              <a:spcAft>
                <a:spcPts val="600"/>
              </a:spcAft>
            </a:pPr>
            <a:r>
              <a:rPr lang="fr-FR" sz="1100" kern="0" dirty="0">
                <a:latin typeface="Marianne" panose="02000000000000000000" pitchFamily="50" charset="0"/>
                <a:ea typeface="Geneva" charset="-128"/>
                <a:cs typeface="Segoe UI" panose="020B0502040204020203" pitchFamily="34" charset="0"/>
              </a:rPr>
              <a:t>Les joueurs auront leur PC à disposition avec un accès à internet d’où ils pourront lire leurs emails et/ou des ressources spécifiques. </a:t>
            </a:r>
          </a:p>
          <a:p>
            <a:pPr marL="444500" indent="-171450" algn="just">
              <a:spcAft>
                <a:spcPts val="600"/>
              </a:spcAft>
              <a:buClr>
                <a:schemeClr val="accent2"/>
              </a:buClr>
              <a:buFont typeface="Arial" panose="020B0604020202020204" pitchFamily="34" charset="0"/>
              <a:buChar char="•"/>
              <a:defRPr/>
            </a:pPr>
            <a:r>
              <a:rPr lang="fr-FR" sz="1100" kern="0" dirty="0">
                <a:latin typeface="Marianne" panose="02000000000000000000" pitchFamily="50" charset="0"/>
                <a:ea typeface="Geneva" charset="-128"/>
                <a:cs typeface="Segoe UI" panose="020B0502040204020203" pitchFamily="34" charset="0"/>
              </a:rPr>
              <a:t>Chaque e-mail envoyé / reçu devra comporter en objet et dans le corps du mail [</a:t>
            </a:r>
            <a:r>
              <a:rPr lang="fr-FR" sz="1100" kern="0" dirty="0">
                <a:solidFill>
                  <a:schemeClr val="bg2"/>
                </a:solidFill>
                <a:latin typeface="Marianne" panose="02000000000000000000" pitchFamily="50" charset="0"/>
                <a:ea typeface="Geneva" charset="-128"/>
                <a:cs typeface="Segoe UI" panose="020B0502040204020203" pitchFamily="34" charset="0"/>
              </a:rPr>
              <a:t>EXERCICE – EXERCICE – EXCERCICE</a:t>
            </a:r>
            <a:r>
              <a:rPr lang="fr-FR" sz="1100" kern="0" dirty="0">
                <a:latin typeface="Marianne" panose="02000000000000000000" pitchFamily="50" charset="0"/>
                <a:ea typeface="Geneva" charset="-128"/>
                <a:cs typeface="Segoe UI" panose="020B0502040204020203" pitchFamily="34" charset="0"/>
              </a:rPr>
              <a:t>]</a:t>
            </a:r>
          </a:p>
          <a:p>
            <a:pPr marL="444500" indent="-171450" algn="just">
              <a:spcAft>
                <a:spcPts val="600"/>
              </a:spcAft>
              <a:buClr>
                <a:schemeClr val="accent2"/>
              </a:buClr>
              <a:buFont typeface="Arial" panose="020B0604020202020204" pitchFamily="34" charset="0"/>
              <a:buChar char="•"/>
              <a:defRPr/>
            </a:pPr>
            <a:r>
              <a:rPr lang="fr-FR" sz="1100" kern="0" dirty="0">
                <a:latin typeface="Marianne" panose="02000000000000000000" pitchFamily="50" charset="0"/>
                <a:ea typeface="Geneva" charset="-128"/>
                <a:cs typeface="Segoe UI" panose="020B0502040204020203" pitchFamily="34" charset="0"/>
              </a:rPr>
              <a:t>La cellule d’animation sera mise en copie de tout échange de mail</a:t>
            </a: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a:p>
            <a:pPr lvl="1" algn="just">
              <a:lnSpc>
                <a:spcPct val="114000"/>
              </a:lnSpc>
              <a:spcAft>
                <a:spcPts val="600"/>
              </a:spcAft>
            </a:pPr>
            <a:r>
              <a:rPr lang="fr-FR" sz="1100" kern="0" dirty="0">
                <a:latin typeface="Marianne" panose="02000000000000000000" pitchFamily="50" charset="0"/>
                <a:ea typeface="Geneva" charset="-128"/>
                <a:cs typeface="Segoe UI" panose="020B0502040204020203" pitchFamily="34" charset="0"/>
              </a:rPr>
              <a:t>Les joueurs pourront joindre l’animateur (dans le cas où l’animateur simule un rôle) par téléphone. L’appel simulé devra commencer par « Je suis XXX et je souhaite parler à XXX »</a:t>
            </a:r>
          </a:p>
          <a:p>
            <a:pPr lvl="1" algn="just">
              <a:lnSpc>
                <a:spcPct val="114000"/>
              </a:lnSpc>
              <a:spcAft>
                <a:spcPts val="600"/>
              </a:spcAft>
            </a:pPr>
            <a:r>
              <a:rPr lang="fr-FR" sz="1100" kern="0" dirty="0">
                <a:latin typeface="Marianne" panose="02000000000000000000" pitchFamily="50" charset="0"/>
                <a:ea typeface="Geneva" charset="-128"/>
                <a:cs typeface="Segoe UI" panose="020B0502040204020203" pitchFamily="34" charset="0"/>
              </a:rPr>
              <a:t> </a:t>
            </a:r>
          </a:p>
          <a:p>
            <a:pPr algn="just">
              <a:lnSpc>
                <a:spcPct val="114000"/>
              </a:lnSpc>
              <a:spcAft>
                <a:spcPts val="0"/>
              </a:spcAft>
            </a:pPr>
            <a:endParaRPr lang="fr-FR" sz="1100" kern="0" dirty="0">
              <a:latin typeface="Marianne" panose="02000000000000000000" pitchFamily="50" charset="0"/>
              <a:ea typeface="Geneva" charset="-128"/>
              <a:cs typeface="Segoe UI" panose="020B0502040204020203" pitchFamily="34" charset="0"/>
            </a:endParaRPr>
          </a:p>
        </p:txBody>
      </p:sp>
      <p:pic>
        <p:nvPicPr>
          <p:cNvPr id="3" name="Image 2">
            <a:extLst>
              <a:ext uri="{FF2B5EF4-FFF2-40B4-BE49-F238E27FC236}">
                <a16:creationId xmlns:a16="http://schemas.microsoft.com/office/drawing/2014/main" id="{4B570A94-EEE8-4929-B9E2-33036CBF2072}"/>
              </a:ext>
            </a:extLst>
          </p:cNvPr>
          <p:cNvPicPr>
            <a:picLocks noChangeAspect="1"/>
          </p:cNvPicPr>
          <p:nvPr/>
        </p:nvPicPr>
        <p:blipFill>
          <a:blip r:embed="rId4"/>
          <a:stretch>
            <a:fillRect/>
          </a:stretch>
        </p:blipFill>
        <p:spPr>
          <a:xfrm>
            <a:off x="606533" y="5872805"/>
            <a:ext cx="502504" cy="502504"/>
          </a:xfrm>
          <a:prstGeom prst="rect">
            <a:avLst/>
          </a:prstGeom>
        </p:spPr>
      </p:pic>
      <p:pic>
        <p:nvPicPr>
          <p:cNvPr id="8" name="Image 7">
            <a:extLst>
              <a:ext uri="{FF2B5EF4-FFF2-40B4-BE49-F238E27FC236}">
                <a16:creationId xmlns:a16="http://schemas.microsoft.com/office/drawing/2014/main" id="{16BFECCD-D2DA-4712-8188-2132FE9E4F03}"/>
              </a:ext>
            </a:extLst>
          </p:cNvPr>
          <p:cNvPicPr>
            <a:picLocks noChangeAspect="1"/>
          </p:cNvPicPr>
          <p:nvPr/>
        </p:nvPicPr>
        <p:blipFill>
          <a:blip r:embed="rId5"/>
          <a:stretch>
            <a:fillRect/>
          </a:stretch>
        </p:blipFill>
        <p:spPr>
          <a:xfrm>
            <a:off x="606533" y="7150795"/>
            <a:ext cx="502505" cy="502505"/>
          </a:xfrm>
          <a:prstGeom prst="rect">
            <a:avLst/>
          </a:prstGeom>
        </p:spPr>
      </p:pic>
    </p:spTree>
    <p:extLst>
      <p:ext uri="{BB962C8B-B14F-4D97-AF65-F5344CB8AC3E}">
        <p14:creationId xmlns:p14="http://schemas.microsoft.com/office/powerpoint/2010/main" val="3258511740"/>
      </p:ext>
    </p:extLst>
  </p:cSld>
  <p:clrMapOvr>
    <a:masterClrMapping/>
  </p:clrMapOvr>
</p:sld>
</file>

<file path=ppt/theme/theme1.xml><?xml version="1.0" encoding="utf-8"?>
<a:theme xmlns:a="http://schemas.openxmlformats.org/drawingml/2006/main" name="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TEMPLATE_OPERATEURS</Template>
  <TotalTime>32446</TotalTime>
  <Words>650</Words>
  <Application>Microsoft Office PowerPoint</Application>
  <PresentationFormat>Format A4 (210 x 297 mm)</PresentationFormat>
  <Paragraphs>55</Paragraphs>
  <Slides>2</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vt:i4>
      </vt:variant>
    </vt:vector>
  </HeadingPairs>
  <TitlesOfParts>
    <vt:vector size="10" baseType="lpstr">
      <vt:lpstr>Arial</vt:lpstr>
      <vt:lpstr>Calibri</vt:lpstr>
      <vt:lpstr>Geneva</vt:lpstr>
      <vt:lpstr>Marianne</vt:lpstr>
      <vt:lpstr>Marianne ExtraBold</vt:lpstr>
      <vt:lpstr>Segoe UI</vt:lpstr>
      <vt:lpstr>Wingdings</vt:lpstr>
      <vt:lpstr>TEMPLATE_OPERATEURS</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admin</dc:creator>
  <cp:lastModifiedBy>Nowak Celia</cp:lastModifiedBy>
  <cp:revision>1017</cp:revision>
  <dcterms:created xsi:type="dcterms:W3CDTF">2020-08-04T12:18:42Z</dcterms:created>
  <dcterms:modified xsi:type="dcterms:W3CDTF">2023-08-11T12:06:28Z</dcterms:modified>
</cp:coreProperties>
</file>